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0693400" cy="6413500"/>
  <p:notesSz cx="10693400" cy="641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0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909445"/>
            <a:ext cx="908939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449320"/>
            <a:ext cx="7485380" cy="153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416685"/>
            <a:ext cx="4651629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416685"/>
            <a:ext cx="4651629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416685"/>
            <a:ext cx="9624060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728335"/>
            <a:ext cx="3421888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728335"/>
            <a:ext cx="2459482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728335"/>
            <a:ext cx="2459482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05" y="190500"/>
            <a:ext cx="10309783" cy="577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7" y="190500"/>
            <a:ext cx="1030458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Data Flow Diagram (DFD)</a:t>
            </a:r>
          </a:p>
        </p:txBody>
      </p:sp>
    </p:spTree>
    <p:extLst>
      <p:ext uri="{BB962C8B-B14F-4D97-AF65-F5344CB8AC3E}">
        <p14:creationId xmlns:p14="http://schemas.microsoft.com/office/powerpoint/2010/main" val="51787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Control Flow Diagram</a:t>
            </a:r>
          </a:p>
        </p:txBody>
      </p:sp>
    </p:spTree>
    <p:extLst>
      <p:ext uri="{BB962C8B-B14F-4D97-AF65-F5344CB8AC3E}">
        <p14:creationId xmlns:p14="http://schemas.microsoft.com/office/powerpoint/2010/main" val="211857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Use Case Diagrams </a:t>
            </a:r>
          </a:p>
        </p:txBody>
      </p:sp>
    </p:spTree>
    <p:extLst>
      <p:ext uri="{BB962C8B-B14F-4D97-AF65-F5344CB8AC3E}">
        <p14:creationId xmlns:p14="http://schemas.microsoft.com/office/powerpoint/2010/main" val="136099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0604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42560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403916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Data Flow Diagram (DFD)</a:t>
            </a:r>
          </a:p>
        </p:txBody>
      </p:sp>
    </p:spTree>
    <p:extLst>
      <p:ext uri="{BB962C8B-B14F-4D97-AF65-F5344CB8AC3E}">
        <p14:creationId xmlns:p14="http://schemas.microsoft.com/office/powerpoint/2010/main" val="259503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2428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416470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45" y="1104900"/>
            <a:ext cx="10297909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398454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CC1-B30B-15FB-FCCF-B42EA01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246380"/>
            <a:ext cx="9624060" cy="769441"/>
          </a:xfrm>
        </p:spPr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badi" panose="020B0604020104020204" pitchFamily="34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9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4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1404"/>
            <a:ext cx="10312400" cy="5878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43" y="190500"/>
            <a:ext cx="10302709" cy="598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59" y="190500"/>
            <a:ext cx="10310876" cy="574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17" y="190500"/>
            <a:ext cx="1030276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2269"/>
            <a:ext cx="10312400" cy="5787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2234"/>
            <a:ext cx="10312400" cy="6029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911"/>
          <a:stretch/>
        </p:blipFill>
        <p:spPr>
          <a:xfrm>
            <a:off x="495300" y="483476"/>
            <a:ext cx="9702800" cy="5446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34</Words>
  <Application>Microsoft Office PowerPoint</Application>
  <PresentationFormat>Custom</PresentationFormat>
  <Paragraphs>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Abadi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 (DFD)</vt:lpstr>
      <vt:lpstr>Control Flow Diagram</vt:lpstr>
      <vt:lpstr>Use Case Diagrams </vt:lpstr>
      <vt:lpstr>Class Diagram</vt:lpstr>
      <vt:lpstr>Sequence Diagram </vt:lpstr>
      <vt:lpstr>E-R Diagram</vt:lpstr>
      <vt:lpstr>Data Flow Diagram (DFD)</vt:lpstr>
      <vt:lpstr>Activity Diagram</vt:lpstr>
      <vt:lpstr>State Transition Diagram</vt:lpstr>
      <vt:lpstr>State Transition Diagram</vt:lpstr>
      <vt:lpstr>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Bipul Rahi</cp:lastModifiedBy>
  <cp:revision>7</cp:revision>
  <dcterms:created xsi:type="dcterms:W3CDTF">2023-11-21T10:43:32Z</dcterms:created>
  <dcterms:modified xsi:type="dcterms:W3CDTF">2023-11-22T12:41:38Z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2023-11-21T00:00:00Z</vt:filetime>
  </property>
  <property fmtid="{D5CDD505-2E9C-101B-9397-08002B2CF9AE}" pid="3" name="Producer">
    <vt:lpwstr>3-Heights(TM) PDF Security Shell 4.8.25.2 (http://www.pdf-tools.com)</vt:lpwstr>
  </property>
</Properties>
</file>