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94C34-6C0D-4E8C-94EB-CAD839533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2196A0-C1C1-42D6-B7F7-DB9201B0F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6B179-F29C-4F50-A1C1-EB1176C5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855-68C5-4E7E-894A-A9022F90E0C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D3CCB-DC9D-4312-B9C6-CF73AA3E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B0E72-6899-447C-9E41-0931E4BB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51-0C55-497A-8500-BDEACCD76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ECDD4-E262-43B4-B055-CAAFE431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42EF8-3978-4FC3-94C1-561FA4E06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9D804-A39F-4E68-B85C-5E07710E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855-68C5-4E7E-894A-A9022F90E0C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7F7B8-68F9-49E2-82C1-E57D3554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84564-4EE4-412E-8A67-1692D149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51-0C55-497A-8500-BDEACCD76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71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0B7BE6-A507-4BFC-9BFC-3D1221560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8A281-3C05-4F72-949F-A79E4F9E8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264C3-0AC2-4DE3-BE96-8E58EBF9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855-68C5-4E7E-894A-A9022F90E0C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16C39-67D9-485D-BF41-E297803C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407EE-4F64-46B1-A94E-EA392A82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51-0C55-497A-8500-BDEACCD76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6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F0FD7-5F5A-49E9-8A95-C24174ED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5958C-D9C2-437B-A7CD-0B2EEF5B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5CB22-4D5C-4869-915E-4A981204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855-68C5-4E7E-894A-A9022F90E0C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37B1A-78A8-4D81-8C02-2818DFA0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10415-8561-4E68-969A-2252FBDE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51-0C55-497A-8500-BDEACCD76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7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1C36C-CC9A-4FC0-927C-EB29BD34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258E69-372A-44B4-8971-4162F36C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D80E9-3BEC-4232-9336-F38F2C70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855-68C5-4E7E-894A-A9022F90E0C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22AC8-1DE6-48A9-952A-FC2E4625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49336-0141-45EC-BE30-0837B932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51-0C55-497A-8500-BDEACCD76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2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F7670-355E-4DFB-934E-626D32FC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92BC8-8013-4441-82F2-62EDB8261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555C7-3A59-44EB-8834-7A9DCEDDA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441362-77AD-4164-9AC9-5667CAD8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855-68C5-4E7E-894A-A9022F90E0C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8D0D2-1562-4911-8C37-DBFB3637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75898A-C868-4DEE-B749-3B6C9C70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51-0C55-497A-8500-BDEACCD76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3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6D6F-D80C-450F-AA0E-B7DA6CF6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D454F-67D9-40FC-B241-608FF73B3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0300D-DFF3-4F71-A4E9-48F74D78F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DC9E06-1BA2-45CD-A90E-9FBBD8E0E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A5A1C4-531C-4342-BBC0-BB6104468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6F79C2-045F-4007-A6A1-79659715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855-68C5-4E7E-894A-A9022F90E0C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E32D81-99AF-4D05-8DDB-80002E53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554071-BADF-4BF9-B9A6-1793AF9D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51-0C55-497A-8500-BDEACCD76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29DCF-925C-4CA2-92DF-3BBBDEBB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8F0EC2-A9C6-4A5A-92FD-361A8581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855-68C5-4E7E-894A-A9022F90E0C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8FEAD3-E863-4A7B-8A0A-229813B8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38888C-7867-4863-AA3A-A9931A16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51-0C55-497A-8500-BDEACCD76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60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D05EE9-34E5-4B73-89C3-4328A19E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855-68C5-4E7E-894A-A9022F90E0C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814AC0-734C-485C-8BB0-CC16C3F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397CF-55C4-47E2-9075-2BFA89CD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51-0C55-497A-8500-BDEACCD76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5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B7496-F919-4A39-AD0D-52B16B9D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99940-FFC0-4651-A29E-9C256DF0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CEA794-A22C-4EEA-99FE-768E93824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61862C-4332-4FB3-A994-86475ACF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855-68C5-4E7E-894A-A9022F90E0C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E2B6A-7842-4D50-B57C-CD7DB0F4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2E32A-4883-40E3-862D-7F341D5F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51-0C55-497A-8500-BDEACCD76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95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44E12-9077-486B-B817-9BFD85B0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23B3E4-6614-4822-B62A-6CACAAEF8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91EE39-2091-4AF6-A676-C73C755DA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FD12A-FF0B-47CE-A2B6-C1868220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855-68C5-4E7E-894A-A9022F90E0C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024C6-D7FA-4307-91ED-FE15E3E4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C7BB7A-FE14-494A-B77C-921BB383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51-0C55-497A-8500-BDEACCD76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1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79A48A-109B-40E7-93E1-369517BD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2C68B-A13F-4FFC-ADB6-956A90E7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929C5-D466-49C1-BD06-73B73CE27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4855-68C5-4E7E-894A-A9022F90E0C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B8BDB-300D-4454-BB50-B5D81A1F4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4BC88-A607-42DA-80DC-EA8B4FF8C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5EA51-0C55-497A-8500-BDEACCD76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1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CD5DCE-CB92-4A12-9BA9-DC636AEB4ECA}"/>
              </a:ext>
            </a:extLst>
          </p:cNvPr>
          <p:cNvSpPr txBox="1"/>
          <p:nvPr/>
        </p:nvSpPr>
        <p:spPr>
          <a:xfrm>
            <a:off x="8128614" y="2631332"/>
            <a:ext cx="4063386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Geography 417/817 Web GIS 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Presentation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EBAA2C-7C62-4F6A-8089-BDB9872DEDB4}"/>
              </a:ext>
            </a:extLst>
          </p:cNvPr>
          <p:cNvSpPr txBox="1"/>
          <p:nvPr/>
        </p:nvSpPr>
        <p:spPr>
          <a:xfrm>
            <a:off x="5520654" y="4864232"/>
            <a:ext cx="1686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Biquan Zhao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 29, 2021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8CE87-22DE-43EC-8159-2AA764FE1E07}"/>
              </a:ext>
            </a:extLst>
          </p:cNvPr>
          <p:cNvSpPr txBox="1"/>
          <p:nvPr/>
        </p:nvSpPr>
        <p:spPr>
          <a:xfrm>
            <a:off x="538899" y="1803979"/>
            <a:ext cx="11321592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map of pasture sampling biomass data from 2016 to 2019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2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Biquan</dc:creator>
  <cp:lastModifiedBy>Zhao Biquan</cp:lastModifiedBy>
  <cp:revision>1</cp:revision>
  <dcterms:created xsi:type="dcterms:W3CDTF">2021-04-28T19:15:49Z</dcterms:created>
  <dcterms:modified xsi:type="dcterms:W3CDTF">2021-04-28T19:20:27Z</dcterms:modified>
</cp:coreProperties>
</file>