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90FB-4180-4438-8767-8F69FC330D45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EC8CE-4B48-48EA-B9CF-5C2D54A02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291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90FB-4180-4438-8767-8F69FC330D45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EC8CE-4B48-48EA-B9CF-5C2D54A02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395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90FB-4180-4438-8767-8F69FC330D45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EC8CE-4B48-48EA-B9CF-5C2D54A02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830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90FB-4180-4438-8767-8F69FC330D45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EC8CE-4B48-48EA-B9CF-5C2D54A02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552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90FB-4180-4438-8767-8F69FC330D45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EC8CE-4B48-48EA-B9CF-5C2D54A02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03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90FB-4180-4438-8767-8F69FC330D45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EC8CE-4B48-48EA-B9CF-5C2D54A02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91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90FB-4180-4438-8767-8F69FC330D45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EC8CE-4B48-48EA-B9CF-5C2D54A02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09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90FB-4180-4438-8767-8F69FC330D45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EC8CE-4B48-48EA-B9CF-5C2D54A02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613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90FB-4180-4438-8767-8F69FC330D45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EC8CE-4B48-48EA-B9CF-5C2D54A02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350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90FB-4180-4438-8767-8F69FC330D45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EC8CE-4B48-48EA-B9CF-5C2D54A02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662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90FB-4180-4438-8767-8F69FC330D45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EC8CE-4B48-48EA-B9CF-5C2D54A02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534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590FB-4180-4438-8767-8F69FC330D45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EC8CE-4B48-48EA-B9CF-5C2D54A02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50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arallelogram 98"/>
          <p:cNvSpPr/>
          <p:nvPr/>
        </p:nvSpPr>
        <p:spPr>
          <a:xfrm>
            <a:off x="377990" y="3152891"/>
            <a:ext cx="648072" cy="576064"/>
          </a:xfrm>
          <a:prstGeom prst="parallelogram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 err="1" smtClean="0"/>
              <a:t>Uk</a:t>
            </a:r>
            <a:endParaRPr lang="en-IN" sz="900" dirty="0"/>
          </a:p>
        </p:txBody>
      </p:sp>
      <p:sp>
        <p:nvSpPr>
          <p:cNvPr id="100" name="Rectangle 99"/>
          <p:cNvSpPr/>
          <p:nvPr/>
        </p:nvSpPr>
        <p:spPr>
          <a:xfrm>
            <a:off x="1890158" y="2996952"/>
            <a:ext cx="1097666" cy="5760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Chat-Bot</a:t>
            </a:r>
            <a:endParaRPr lang="en-IN" dirty="0"/>
          </a:p>
        </p:txBody>
      </p:sp>
      <p:cxnSp>
        <p:nvCxnSpPr>
          <p:cNvPr id="107" name="Straight Arrow Connector 106"/>
          <p:cNvCxnSpPr>
            <a:stCxn id="100" idx="3"/>
            <a:endCxn id="109" idx="1"/>
          </p:cNvCxnSpPr>
          <p:nvPr/>
        </p:nvCxnSpPr>
        <p:spPr>
          <a:xfrm flipV="1">
            <a:off x="2987824" y="1150402"/>
            <a:ext cx="615371" cy="21345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00" idx="3"/>
          </p:cNvCxnSpPr>
          <p:nvPr/>
        </p:nvCxnSpPr>
        <p:spPr>
          <a:xfrm>
            <a:off x="2987824" y="3284984"/>
            <a:ext cx="520486" cy="27799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Flowchart: Decision 108"/>
          <p:cNvSpPr/>
          <p:nvPr/>
        </p:nvSpPr>
        <p:spPr>
          <a:xfrm>
            <a:off x="3603195" y="826366"/>
            <a:ext cx="720080" cy="64807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err="1" smtClean="0"/>
              <a:t>Dn</a:t>
            </a:r>
            <a:endParaRPr lang="en-IN" sz="1000" dirty="0"/>
          </a:p>
        </p:txBody>
      </p:sp>
      <p:sp>
        <p:nvSpPr>
          <p:cNvPr id="114" name="Flowchart: Decision 113"/>
          <p:cNvSpPr/>
          <p:nvPr/>
        </p:nvSpPr>
        <p:spPr>
          <a:xfrm>
            <a:off x="3562345" y="5805264"/>
            <a:ext cx="720080" cy="64807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/>
              <a:t>D1</a:t>
            </a:r>
            <a:endParaRPr lang="en-IN" sz="1000" dirty="0"/>
          </a:p>
        </p:txBody>
      </p:sp>
      <p:cxnSp>
        <p:nvCxnSpPr>
          <p:cNvPr id="117" name="Straight Arrow Connector 116"/>
          <p:cNvCxnSpPr>
            <a:stCxn id="99" idx="2"/>
          </p:cNvCxnSpPr>
          <p:nvPr/>
        </p:nvCxnSpPr>
        <p:spPr>
          <a:xfrm>
            <a:off x="954054" y="3440923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109" idx="3"/>
          </p:cNvCxnSpPr>
          <p:nvPr/>
        </p:nvCxnSpPr>
        <p:spPr>
          <a:xfrm>
            <a:off x="4323275" y="1150402"/>
            <a:ext cx="89004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4343000" y="6093296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Flowchart: Decision 125"/>
          <p:cNvSpPr/>
          <p:nvPr/>
        </p:nvSpPr>
        <p:spPr>
          <a:xfrm>
            <a:off x="5280495" y="809873"/>
            <a:ext cx="720080" cy="64807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err="1" smtClean="0"/>
              <a:t>Hn</a:t>
            </a:r>
            <a:endParaRPr lang="en-IN" sz="1000" dirty="0"/>
          </a:p>
        </p:txBody>
      </p:sp>
      <p:sp>
        <p:nvSpPr>
          <p:cNvPr id="133" name="Flowchart: Decision 132"/>
          <p:cNvSpPr/>
          <p:nvPr/>
        </p:nvSpPr>
        <p:spPr>
          <a:xfrm>
            <a:off x="5248064" y="5774230"/>
            <a:ext cx="720080" cy="64807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/>
              <a:t>H1</a:t>
            </a:r>
            <a:endParaRPr lang="en-IN" sz="1000" dirty="0"/>
          </a:p>
        </p:txBody>
      </p:sp>
      <p:sp>
        <p:nvSpPr>
          <p:cNvPr id="163" name="Parallelogram 162"/>
          <p:cNvSpPr/>
          <p:nvPr/>
        </p:nvSpPr>
        <p:spPr>
          <a:xfrm>
            <a:off x="305982" y="4107880"/>
            <a:ext cx="648072" cy="576064"/>
          </a:xfrm>
          <a:prstGeom prst="parallelogram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 smtClean="0"/>
              <a:t>Uk-1</a:t>
            </a:r>
            <a:endParaRPr lang="en-IN" sz="800" dirty="0"/>
          </a:p>
        </p:txBody>
      </p:sp>
      <p:sp>
        <p:nvSpPr>
          <p:cNvPr id="164" name="Parallelogram 163"/>
          <p:cNvSpPr/>
          <p:nvPr/>
        </p:nvSpPr>
        <p:spPr>
          <a:xfrm>
            <a:off x="288630" y="5877272"/>
            <a:ext cx="648072" cy="576064"/>
          </a:xfrm>
          <a:prstGeom prst="parallelogram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/>
              <a:t>u1</a:t>
            </a:r>
            <a:endParaRPr lang="en-IN" sz="1000" dirty="0"/>
          </a:p>
        </p:txBody>
      </p:sp>
      <p:sp>
        <p:nvSpPr>
          <p:cNvPr id="165" name="Parallelogram 164"/>
          <p:cNvSpPr/>
          <p:nvPr/>
        </p:nvSpPr>
        <p:spPr>
          <a:xfrm>
            <a:off x="413078" y="2302904"/>
            <a:ext cx="648072" cy="576064"/>
          </a:xfrm>
          <a:prstGeom prst="parallelogram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 smtClean="0"/>
              <a:t>Uk+1</a:t>
            </a:r>
            <a:endParaRPr lang="en-IN" sz="800" dirty="0"/>
          </a:p>
        </p:txBody>
      </p:sp>
      <p:sp>
        <p:nvSpPr>
          <p:cNvPr id="166" name="Parallelogram 165"/>
          <p:cNvSpPr/>
          <p:nvPr/>
        </p:nvSpPr>
        <p:spPr>
          <a:xfrm>
            <a:off x="539552" y="327648"/>
            <a:ext cx="648072" cy="576064"/>
          </a:xfrm>
          <a:prstGeom prst="parallelogram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/>
              <a:t>Un</a:t>
            </a:r>
            <a:endParaRPr lang="en-IN" sz="1000" dirty="0"/>
          </a:p>
        </p:txBody>
      </p:sp>
      <p:cxnSp>
        <p:nvCxnSpPr>
          <p:cNvPr id="169" name="Straight Arrow Connector 168"/>
          <p:cNvCxnSpPr/>
          <p:nvPr/>
        </p:nvCxnSpPr>
        <p:spPr>
          <a:xfrm>
            <a:off x="1061150" y="2590936"/>
            <a:ext cx="829008" cy="4684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>
            <a:off x="1187624" y="730354"/>
            <a:ext cx="792088" cy="21570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flipV="1">
            <a:off x="954054" y="3681028"/>
            <a:ext cx="936104" cy="755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V="1">
            <a:off x="942392" y="3685592"/>
            <a:ext cx="1138335" cy="2425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100" idx="3"/>
            <a:endCxn id="186" idx="1"/>
          </p:cNvCxnSpPr>
          <p:nvPr/>
        </p:nvCxnSpPr>
        <p:spPr>
          <a:xfrm flipV="1">
            <a:off x="2987824" y="2595478"/>
            <a:ext cx="635096" cy="6895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100" idx="3"/>
            <a:endCxn id="190" idx="1"/>
          </p:cNvCxnSpPr>
          <p:nvPr/>
        </p:nvCxnSpPr>
        <p:spPr>
          <a:xfrm>
            <a:off x="2987824" y="3284984"/>
            <a:ext cx="635096" cy="13225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Flowchart: Decision 185"/>
          <p:cNvSpPr/>
          <p:nvPr/>
        </p:nvSpPr>
        <p:spPr>
          <a:xfrm>
            <a:off x="3622920" y="2271442"/>
            <a:ext cx="720080" cy="64807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 smtClean="0"/>
              <a:t>Dk+1</a:t>
            </a:r>
            <a:endParaRPr lang="en-IN" sz="800" dirty="0"/>
          </a:p>
        </p:txBody>
      </p:sp>
      <p:sp>
        <p:nvSpPr>
          <p:cNvPr id="190" name="Flowchart: Decision 189"/>
          <p:cNvSpPr/>
          <p:nvPr/>
        </p:nvSpPr>
        <p:spPr>
          <a:xfrm>
            <a:off x="3622920" y="4283461"/>
            <a:ext cx="720080" cy="64807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 smtClean="0"/>
              <a:t>Dk-1</a:t>
            </a:r>
            <a:endParaRPr lang="en-IN" sz="800" dirty="0"/>
          </a:p>
        </p:txBody>
      </p:sp>
      <p:sp>
        <p:nvSpPr>
          <p:cNvPr id="192" name="Flowchart: Decision 191"/>
          <p:cNvSpPr/>
          <p:nvPr/>
        </p:nvSpPr>
        <p:spPr>
          <a:xfrm>
            <a:off x="5248064" y="2282774"/>
            <a:ext cx="720080" cy="64807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 smtClean="0"/>
              <a:t>Hk+1</a:t>
            </a:r>
            <a:endParaRPr lang="en-IN" sz="800" dirty="0"/>
          </a:p>
        </p:txBody>
      </p:sp>
      <p:sp>
        <p:nvSpPr>
          <p:cNvPr id="193" name="Flowchart: Decision 192"/>
          <p:cNvSpPr/>
          <p:nvPr/>
        </p:nvSpPr>
        <p:spPr>
          <a:xfrm>
            <a:off x="5270581" y="4290198"/>
            <a:ext cx="720080" cy="64807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 smtClean="0"/>
              <a:t>Hk-1</a:t>
            </a:r>
            <a:endParaRPr lang="en-IN" sz="800" dirty="0"/>
          </a:p>
        </p:txBody>
      </p:sp>
      <p:cxnSp>
        <p:nvCxnSpPr>
          <p:cNvPr id="195" name="Straight Arrow Connector 194"/>
          <p:cNvCxnSpPr>
            <a:stCxn id="186" idx="3"/>
            <a:endCxn id="192" idx="1"/>
          </p:cNvCxnSpPr>
          <p:nvPr/>
        </p:nvCxnSpPr>
        <p:spPr>
          <a:xfrm>
            <a:off x="4343000" y="2595478"/>
            <a:ext cx="905064" cy="113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>
            <a:stCxn id="190" idx="3"/>
            <a:endCxn id="193" idx="1"/>
          </p:cNvCxnSpPr>
          <p:nvPr/>
        </p:nvCxnSpPr>
        <p:spPr>
          <a:xfrm>
            <a:off x="4343000" y="4607497"/>
            <a:ext cx="927581" cy="67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stCxn id="126" idx="3"/>
          </p:cNvCxnSpPr>
          <p:nvPr/>
        </p:nvCxnSpPr>
        <p:spPr>
          <a:xfrm flipV="1">
            <a:off x="6000575" y="559837"/>
            <a:ext cx="689474" cy="574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stCxn id="126" idx="3"/>
          </p:cNvCxnSpPr>
          <p:nvPr/>
        </p:nvCxnSpPr>
        <p:spPr>
          <a:xfrm flipV="1">
            <a:off x="6000575" y="1061146"/>
            <a:ext cx="687293" cy="72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126" idx="3"/>
          </p:cNvCxnSpPr>
          <p:nvPr/>
        </p:nvCxnSpPr>
        <p:spPr>
          <a:xfrm>
            <a:off x="6000575" y="1133909"/>
            <a:ext cx="670813" cy="4709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>
            <a:stCxn id="192" idx="3"/>
          </p:cNvCxnSpPr>
          <p:nvPr/>
        </p:nvCxnSpPr>
        <p:spPr>
          <a:xfrm>
            <a:off x="5968144" y="2606810"/>
            <a:ext cx="519135" cy="6781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>
            <a:stCxn id="192" idx="3"/>
          </p:cNvCxnSpPr>
          <p:nvPr/>
        </p:nvCxnSpPr>
        <p:spPr>
          <a:xfrm flipV="1">
            <a:off x="5968144" y="2156933"/>
            <a:ext cx="721905" cy="4498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>
            <a:stCxn id="192" idx="3"/>
          </p:cNvCxnSpPr>
          <p:nvPr/>
        </p:nvCxnSpPr>
        <p:spPr>
          <a:xfrm>
            <a:off x="5968144" y="2606810"/>
            <a:ext cx="656591" cy="1457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>
            <a:stCxn id="193" idx="3"/>
          </p:cNvCxnSpPr>
          <p:nvPr/>
        </p:nvCxnSpPr>
        <p:spPr>
          <a:xfrm flipV="1">
            <a:off x="5990661" y="3946240"/>
            <a:ext cx="613590" cy="6679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>
            <a:stCxn id="193" idx="3"/>
          </p:cNvCxnSpPr>
          <p:nvPr/>
        </p:nvCxnSpPr>
        <p:spPr>
          <a:xfrm flipV="1">
            <a:off x="5990661" y="4533036"/>
            <a:ext cx="531436" cy="811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/>
          <p:nvPr/>
        </p:nvCxnSpPr>
        <p:spPr>
          <a:xfrm>
            <a:off x="5973215" y="4607497"/>
            <a:ext cx="539552" cy="4217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>
            <a:stCxn id="133" idx="3"/>
          </p:cNvCxnSpPr>
          <p:nvPr/>
        </p:nvCxnSpPr>
        <p:spPr>
          <a:xfrm flipV="1">
            <a:off x="5968144" y="5518471"/>
            <a:ext cx="636107" cy="579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/>
          <p:cNvCxnSpPr/>
          <p:nvPr/>
        </p:nvCxnSpPr>
        <p:spPr>
          <a:xfrm flipV="1">
            <a:off x="5958542" y="6038911"/>
            <a:ext cx="666193" cy="543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>
            <a:stCxn id="133" idx="3"/>
          </p:cNvCxnSpPr>
          <p:nvPr/>
        </p:nvCxnSpPr>
        <p:spPr>
          <a:xfrm>
            <a:off x="5968144" y="6098266"/>
            <a:ext cx="563285" cy="4984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Parallelogram 262"/>
          <p:cNvSpPr/>
          <p:nvPr/>
        </p:nvSpPr>
        <p:spPr>
          <a:xfrm>
            <a:off x="6809320" y="424362"/>
            <a:ext cx="432048" cy="323281"/>
          </a:xfrm>
          <a:prstGeom prst="parallelogram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 smtClean="0"/>
              <a:t>un</a:t>
            </a:r>
            <a:endParaRPr lang="en-IN" sz="800" dirty="0"/>
          </a:p>
        </p:txBody>
      </p:sp>
      <p:sp>
        <p:nvSpPr>
          <p:cNvPr id="264" name="Parallelogram 263"/>
          <p:cNvSpPr/>
          <p:nvPr/>
        </p:nvSpPr>
        <p:spPr>
          <a:xfrm>
            <a:off x="6832240" y="972268"/>
            <a:ext cx="432048" cy="323281"/>
          </a:xfrm>
          <a:prstGeom prst="parallelogram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 err="1" smtClean="0"/>
              <a:t>uk</a:t>
            </a:r>
            <a:endParaRPr lang="en-IN" sz="800" dirty="0"/>
          </a:p>
        </p:txBody>
      </p:sp>
      <p:sp>
        <p:nvSpPr>
          <p:cNvPr id="265" name="Parallelogram 264"/>
          <p:cNvSpPr/>
          <p:nvPr/>
        </p:nvSpPr>
        <p:spPr>
          <a:xfrm>
            <a:off x="6781736" y="1485611"/>
            <a:ext cx="432048" cy="323281"/>
          </a:xfrm>
          <a:prstGeom prst="parallelogram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 smtClean="0"/>
              <a:t>u1</a:t>
            </a:r>
            <a:endParaRPr lang="en-IN" sz="800" dirty="0"/>
          </a:p>
        </p:txBody>
      </p:sp>
      <p:sp>
        <p:nvSpPr>
          <p:cNvPr id="268" name="Parallelogram 267"/>
          <p:cNvSpPr/>
          <p:nvPr/>
        </p:nvSpPr>
        <p:spPr>
          <a:xfrm>
            <a:off x="6637109" y="3123343"/>
            <a:ext cx="432048" cy="323281"/>
          </a:xfrm>
          <a:prstGeom prst="parallelogram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 smtClean="0"/>
              <a:t>u1</a:t>
            </a:r>
            <a:endParaRPr lang="en-IN" sz="800" dirty="0"/>
          </a:p>
        </p:txBody>
      </p:sp>
      <p:sp>
        <p:nvSpPr>
          <p:cNvPr id="269" name="Parallelogram 268"/>
          <p:cNvSpPr/>
          <p:nvPr/>
        </p:nvSpPr>
        <p:spPr>
          <a:xfrm>
            <a:off x="6713175" y="2527628"/>
            <a:ext cx="432048" cy="323281"/>
          </a:xfrm>
          <a:prstGeom prst="parallelogram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 err="1" smtClean="0"/>
              <a:t>uk</a:t>
            </a:r>
            <a:endParaRPr lang="en-IN" sz="800" dirty="0"/>
          </a:p>
        </p:txBody>
      </p:sp>
      <p:sp>
        <p:nvSpPr>
          <p:cNvPr id="270" name="Parallelogram 269"/>
          <p:cNvSpPr/>
          <p:nvPr/>
        </p:nvSpPr>
        <p:spPr>
          <a:xfrm>
            <a:off x="6724737" y="1995292"/>
            <a:ext cx="432048" cy="323281"/>
          </a:xfrm>
          <a:prstGeom prst="parallelogram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 smtClean="0"/>
              <a:t>un</a:t>
            </a:r>
            <a:endParaRPr lang="en-IN" sz="800" dirty="0"/>
          </a:p>
        </p:txBody>
      </p:sp>
      <p:sp>
        <p:nvSpPr>
          <p:cNvPr id="283" name="Parallelogram 282"/>
          <p:cNvSpPr/>
          <p:nvPr/>
        </p:nvSpPr>
        <p:spPr>
          <a:xfrm>
            <a:off x="6682141" y="3784598"/>
            <a:ext cx="432048" cy="323281"/>
          </a:xfrm>
          <a:prstGeom prst="parallelogram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 smtClean="0"/>
              <a:t>un</a:t>
            </a:r>
            <a:endParaRPr lang="en-IN" sz="800" dirty="0"/>
          </a:p>
        </p:txBody>
      </p:sp>
      <p:sp>
        <p:nvSpPr>
          <p:cNvPr id="284" name="Parallelogram 283"/>
          <p:cNvSpPr/>
          <p:nvPr/>
        </p:nvSpPr>
        <p:spPr>
          <a:xfrm>
            <a:off x="6647458" y="4290198"/>
            <a:ext cx="432048" cy="323281"/>
          </a:xfrm>
          <a:prstGeom prst="parallelogram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 err="1" smtClean="0"/>
              <a:t>uk</a:t>
            </a:r>
            <a:endParaRPr lang="en-IN" sz="800" dirty="0"/>
          </a:p>
        </p:txBody>
      </p:sp>
      <p:sp>
        <p:nvSpPr>
          <p:cNvPr id="285" name="Parallelogram 284"/>
          <p:cNvSpPr/>
          <p:nvPr/>
        </p:nvSpPr>
        <p:spPr>
          <a:xfrm>
            <a:off x="6604251" y="4789449"/>
            <a:ext cx="432048" cy="323281"/>
          </a:xfrm>
          <a:prstGeom prst="parallelogram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 smtClean="0"/>
              <a:t>u1</a:t>
            </a:r>
            <a:endParaRPr lang="en-IN" sz="800" dirty="0"/>
          </a:p>
        </p:txBody>
      </p:sp>
      <p:sp>
        <p:nvSpPr>
          <p:cNvPr id="298" name="Parallelogram 297"/>
          <p:cNvSpPr/>
          <p:nvPr/>
        </p:nvSpPr>
        <p:spPr>
          <a:xfrm>
            <a:off x="6692688" y="5356831"/>
            <a:ext cx="432048" cy="323281"/>
          </a:xfrm>
          <a:prstGeom prst="parallelogram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 smtClean="0"/>
              <a:t>un</a:t>
            </a:r>
            <a:endParaRPr lang="en-IN" sz="800" dirty="0"/>
          </a:p>
        </p:txBody>
      </p:sp>
      <p:sp>
        <p:nvSpPr>
          <p:cNvPr id="299" name="Parallelogram 298"/>
          <p:cNvSpPr/>
          <p:nvPr/>
        </p:nvSpPr>
        <p:spPr>
          <a:xfrm>
            <a:off x="6637109" y="6422302"/>
            <a:ext cx="432048" cy="323281"/>
          </a:xfrm>
          <a:prstGeom prst="parallelogram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 smtClean="0"/>
              <a:t>u1</a:t>
            </a:r>
            <a:endParaRPr lang="en-IN" sz="800" dirty="0"/>
          </a:p>
        </p:txBody>
      </p:sp>
      <p:sp>
        <p:nvSpPr>
          <p:cNvPr id="300" name="Parallelogram 299"/>
          <p:cNvSpPr/>
          <p:nvPr/>
        </p:nvSpPr>
        <p:spPr>
          <a:xfrm>
            <a:off x="6712772" y="5877271"/>
            <a:ext cx="432048" cy="323281"/>
          </a:xfrm>
          <a:prstGeom prst="parallelogram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 err="1" smtClean="0"/>
              <a:t>uk</a:t>
            </a:r>
            <a:endParaRPr lang="en-IN" sz="800" dirty="0"/>
          </a:p>
        </p:txBody>
      </p:sp>
      <p:cxnSp>
        <p:nvCxnSpPr>
          <p:cNvPr id="335" name="Straight Connector 334"/>
          <p:cNvCxnSpPr>
            <a:stCxn id="100" idx="0"/>
          </p:cNvCxnSpPr>
          <p:nvPr/>
        </p:nvCxnSpPr>
        <p:spPr>
          <a:xfrm flipV="1">
            <a:off x="2438991" y="615680"/>
            <a:ext cx="0" cy="2381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Arrow Connector 336"/>
          <p:cNvCxnSpPr/>
          <p:nvPr/>
        </p:nvCxnSpPr>
        <p:spPr>
          <a:xfrm flipH="1">
            <a:off x="1422106" y="615680"/>
            <a:ext cx="10168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/>
          <p:cNvCxnSpPr>
            <a:stCxn id="109" idx="0"/>
          </p:cNvCxnSpPr>
          <p:nvPr/>
        </p:nvCxnSpPr>
        <p:spPr>
          <a:xfrm flipV="1">
            <a:off x="3963235" y="802980"/>
            <a:ext cx="19725" cy="23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/>
          <p:cNvCxnSpPr>
            <a:stCxn id="109" idx="0"/>
          </p:cNvCxnSpPr>
          <p:nvPr/>
        </p:nvCxnSpPr>
        <p:spPr>
          <a:xfrm flipV="1">
            <a:off x="3963235" y="484328"/>
            <a:ext cx="9862" cy="342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/>
          <p:cNvCxnSpPr/>
          <p:nvPr/>
        </p:nvCxnSpPr>
        <p:spPr>
          <a:xfrm>
            <a:off x="3973097" y="484328"/>
            <a:ext cx="16674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Arrow Connector 354"/>
          <p:cNvCxnSpPr>
            <a:endCxn id="126" idx="0"/>
          </p:cNvCxnSpPr>
          <p:nvPr/>
        </p:nvCxnSpPr>
        <p:spPr>
          <a:xfrm>
            <a:off x="5630621" y="484328"/>
            <a:ext cx="9914" cy="325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TextBox 355"/>
          <p:cNvSpPr txBox="1"/>
          <p:nvPr/>
        </p:nvSpPr>
        <p:spPr>
          <a:xfrm>
            <a:off x="1570860" y="202373"/>
            <a:ext cx="8210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/>
              <a:t>Disease</a:t>
            </a:r>
            <a:endParaRPr lang="en-IN" sz="1600" dirty="0"/>
          </a:p>
        </p:txBody>
      </p:sp>
      <p:sp>
        <p:nvSpPr>
          <p:cNvPr id="358" name="TextBox 357"/>
          <p:cNvSpPr txBox="1"/>
          <p:nvPr/>
        </p:nvSpPr>
        <p:spPr>
          <a:xfrm>
            <a:off x="2954767" y="6453257"/>
            <a:ext cx="2102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According to the Specialization</a:t>
            </a:r>
            <a:endParaRPr lang="en-IN" sz="1200" dirty="0"/>
          </a:p>
        </p:txBody>
      </p:sp>
      <p:sp>
        <p:nvSpPr>
          <p:cNvPr id="359" name="TextBox 358"/>
          <p:cNvSpPr txBox="1"/>
          <p:nvPr/>
        </p:nvSpPr>
        <p:spPr>
          <a:xfrm>
            <a:off x="3906361" y="100819"/>
            <a:ext cx="977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/>
              <a:t>Summary</a:t>
            </a:r>
            <a:endParaRPr lang="en-IN" sz="1600" dirty="0"/>
          </a:p>
        </p:txBody>
      </p:sp>
      <p:cxnSp>
        <p:nvCxnSpPr>
          <p:cNvPr id="375" name="Straight Connector 374"/>
          <p:cNvCxnSpPr/>
          <p:nvPr/>
        </p:nvCxnSpPr>
        <p:spPr>
          <a:xfrm flipV="1">
            <a:off x="5796136" y="424362"/>
            <a:ext cx="0" cy="385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Arrow Connector 378"/>
          <p:cNvCxnSpPr/>
          <p:nvPr/>
        </p:nvCxnSpPr>
        <p:spPr>
          <a:xfrm>
            <a:off x="5796136" y="424362"/>
            <a:ext cx="102413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TextBox 379"/>
          <p:cNvSpPr txBox="1"/>
          <p:nvPr/>
        </p:nvSpPr>
        <p:spPr>
          <a:xfrm>
            <a:off x="5569232" y="79262"/>
            <a:ext cx="16930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Appointment Details</a:t>
            </a:r>
            <a:endParaRPr lang="en-IN" sz="1400" dirty="0"/>
          </a:p>
        </p:txBody>
      </p:sp>
      <p:sp>
        <p:nvSpPr>
          <p:cNvPr id="381" name="Right Brace 380"/>
          <p:cNvSpPr/>
          <p:nvPr/>
        </p:nvSpPr>
        <p:spPr>
          <a:xfrm>
            <a:off x="7280922" y="376852"/>
            <a:ext cx="720080" cy="640260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2" name="TextBox 381"/>
          <p:cNvSpPr txBox="1"/>
          <p:nvPr/>
        </p:nvSpPr>
        <p:spPr>
          <a:xfrm>
            <a:off x="8001206" y="3249850"/>
            <a:ext cx="11444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Prioritized</a:t>
            </a:r>
          </a:p>
          <a:p>
            <a:r>
              <a:rPr lang="en-IN" dirty="0" smtClean="0"/>
              <a:t>Patients</a:t>
            </a:r>
          </a:p>
        </p:txBody>
      </p:sp>
    </p:spTree>
    <p:extLst>
      <p:ext uri="{BB962C8B-B14F-4D97-AF65-F5344CB8AC3E}">
        <p14:creationId xmlns:p14="http://schemas.microsoft.com/office/powerpoint/2010/main" val="319673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36</Words>
  <Application>Microsoft Office PowerPoint</Application>
  <PresentationFormat>On-screen Show (4:3)</PresentationFormat>
  <Paragraphs>32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Guru Biradar</dc:creator>
  <cp:lastModifiedBy>Guru Biradar</cp:lastModifiedBy>
  <cp:revision>8</cp:revision>
  <dcterms:created xsi:type="dcterms:W3CDTF">2023-10-27T08:57:08Z</dcterms:created>
  <dcterms:modified xsi:type="dcterms:W3CDTF">2023-10-27T14:25:25Z</dcterms:modified>
</cp:coreProperties>
</file>