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861E-0B59-4E64-8627-1AD685D10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A3E3F-4323-4EA4-88FC-2A6B59225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17B94-82E7-4282-A628-8A64C2C0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F797-2E8A-4C44-ABDA-3ABEAB9296BF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F4C03-847C-4BB0-AE8A-D932B626B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07BE5-7EC1-442A-8A22-81AB0AF7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26A2-A380-45CF-852A-F9013FF8C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5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E537-4642-4359-9F5B-308B0E4F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651B9-6607-48D4-866C-9F7E73401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8591F-C0D5-40E6-9A47-403268C6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F797-2E8A-4C44-ABDA-3ABEAB9296BF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043FC-8077-4B26-979E-F443D1BB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AE075-7EFA-48B1-B8B3-D8A4E466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26A2-A380-45CF-852A-F9013FF8C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83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21EFB1-E392-4E0C-9667-08647ABE4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A03F1-59CE-415B-86A4-BC9759D4F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0292E-BE55-4F12-B7E5-1DE7503B0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F797-2E8A-4C44-ABDA-3ABEAB9296BF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9005B-09A7-4B03-B1FC-FDC08577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59C32-8264-44F0-AD62-C5C4B674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26A2-A380-45CF-852A-F9013FF8C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32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5D25B-A45E-477F-B21A-407B12F8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9110C-4D27-4F07-B8E9-1C9F57E62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53703-54C1-4B2A-8263-3DCAA35B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F797-2E8A-4C44-ABDA-3ABEAB9296BF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A2679-297C-43C3-B2D8-7BFC61E9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72F9C-8591-4283-A7FC-E5B2B30B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26A2-A380-45CF-852A-F9013FF8C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2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99F3-3E7F-4B1F-AA9A-A986BE0AB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FE958-9948-45DA-8635-2D394D2A4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2B178-D4ED-4DFD-A927-D60F4E6D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F797-2E8A-4C44-ABDA-3ABEAB9296BF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D4967-5752-474E-B60F-305F6EED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4D2FB-BA77-4126-8B67-04FB1220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26A2-A380-45CF-852A-F9013FF8C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31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7C4D-A2B9-4A98-A653-47B8E79D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9791-E065-4A6F-B73A-E1A0432E4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32D5A-52E6-428F-8BB0-4FA1FAA40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AF0FB-CB78-4F2A-B494-6D74B9C8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F797-2E8A-4C44-ABDA-3ABEAB9296BF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A063F-5CFF-4B93-96BC-0CC08DE8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0CD8C-1CF8-452B-9080-D41E974D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26A2-A380-45CF-852A-F9013FF8C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94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8DE4-EB23-4A13-AAAE-CA88FDC2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D0D10-77F8-42A7-9E86-8B2CC7A4D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428D1-6807-4975-91E5-C370C4A30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43A65-0D68-4D9C-A763-5930CD5EB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27330-C4B5-43DB-8BB3-652A3F508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3832AD-8FBB-4CC2-B9F4-144BBD71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F797-2E8A-4C44-ABDA-3ABEAB9296BF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5D690-C9C2-4057-B09E-5602257D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2B8188-1A11-4D7A-A608-AF929FE0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26A2-A380-45CF-852A-F9013FF8C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17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8963-35CA-4D02-9533-1B9C02C2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D65FF-6DF2-4D02-8527-4974AB20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F797-2E8A-4C44-ABDA-3ABEAB9296BF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5D935-E6AE-4460-9497-FE51FF70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6A6D4-F122-4036-B3F6-4EB36FA8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26A2-A380-45CF-852A-F9013FF8C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85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6B1C70-A697-4685-8EA1-72EA6226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F797-2E8A-4C44-ABDA-3ABEAB9296BF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64144-E83D-4043-8378-7F3B8AAD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D0DE9-B509-4CA1-A57A-7B85C603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26A2-A380-45CF-852A-F9013FF8C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4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C5D5-46B4-47E3-8C28-C5C06500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1A0A4-FA2B-40E2-9B55-5D1903310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74A22-1D5C-4FF0-8111-5E3437B7C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BFD02-0D14-41CE-B9ED-FFDDD990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F797-2E8A-4C44-ABDA-3ABEAB9296BF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F5279-6EFE-4B7F-A503-A0DC11C6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E4A65-2774-43FD-BE51-226BCEE7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26A2-A380-45CF-852A-F9013FF8C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07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7086-7E4B-450D-98AF-9422D872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5E0CA-C992-4F02-92B3-6D8A67393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87231-30DB-4598-BEA7-2349DE59B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386D7-09D0-40F4-9960-9D133214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F797-2E8A-4C44-ABDA-3ABEAB9296BF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8C966-7AA2-4DDA-B0A3-928A8EEC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2BDC4-EBF9-4296-8F9C-9E06CA36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26A2-A380-45CF-852A-F9013FF8C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49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2DB6A4-4AC4-45ED-A3DD-57CADC54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2431F-8995-4576-A3EC-D562E1748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69761-CB61-4084-81F3-FC6217B22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2F797-2E8A-4C44-ABDA-3ABEAB9296BF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05967-9F66-4367-B82D-485B89182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E88E3-09E3-45C7-88A5-CB5138BEE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526A2-A380-45CF-852A-F9013FF8C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13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EBBC-FE29-4C76-9FC3-1FBEA0AD3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StudyBuddy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73F99-9EE6-4DFC-A5A6-08AEEB3373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83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StudyBuddy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StudyBuddy</dc:title>
  <dc:creator>Biraj Das</dc:creator>
  <cp:lastModifiedBy>Biraj Das</cp:lastModifiedBy>
  <cp:revision>1</cp:revision>
  <dcterms:created xsi:type="dcterms:W3CDTF">2022-04-06T04:04:49Z</dcterms:created>
  <dcterms:modified xsi:type="dcterms:W3CDTF">2022-04-06T04:05:23Z</dcterms:modified>
</cp:coreProperties>
</file>