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1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E91433-B0A4-494D-818E-350AB8151DB8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B1E3F0-F02B-4CC8-BC51-64D6268D0A0D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tr/search?tbm=isch&amp;sa=1&amp;ei=GSU4Wq-tGcSvUbmpkJgD&amp;q=maidana&amp;oq=maidana&amp;gs_l=psy-ab.3..0l7j0i30k1l3.72513.73081.0.73210.7.7.0.0.0.0.193.613.0j4.4.0....0...1c.1.64.psy-ab..3.4.612...0i10i67k1.0.UPm1IX4k7V8#imgrc=edBTuBJ-JxIeBM" TargetMode="External"/><Relationship Id="rId2" Type="http://schemas.openxmlformats.org/officeDocument/2006/relationships/hyperlink" Target="https://www.google.com.tr/search?tbm=isch&amp;sa=1&amp;ei=YyU4WqGmJIb0UPb-m5gB&amp;q=swimmer&amp;oq=swimmer&amp;gs_l=psy-ab.3..0l10.55021.55848.0.55937.7.7.0.0.0.0.153.712.1j5.6.0....0...1c.1.64.psy-ab..1.6.709....0.6Q8raSLfpTg#imgrc=IoyCve1EIQZtc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.tr/search?q=floyd+manny+pacquiao&amp;tbm=isch&amp;source=iu&amp;ictx=1&amp;fir=z_SUc-IbZhLejM%253A%252Chef1cmzABvwbqM%252C_&amp;usg=__cUIs-9bPyNLFOjaliSYVwtE-fRI%3D&amp;sa=X&amp;ved=0ahUKEwi-hdr_spTYAhWL7xQKHaNBArMQ_h0IkAEwCw#imgrc=z_SUc-IbZhLejM" TargetMode="External"/><Relationship Id="rId4" Type="http://schemas.openxmlformats.org/officeDocument/2006/relationships/hyperlink" Target="https://www.google.com.tr/search?tbm=isch&amp;sa=1&amp;ei=2iQ4WtN6wbxRr661uA0&amp;q=mike+tyson&amp;oq=mike&amp;gs_l=psy-ab.3.0.0i67k1l3j0l4j0i67k1j0l2.60255.60681.0.62538.4.4.0.0.0.0.140.466.1j3.4.0....0...1c.1.64.psy-ab..0.4.464....0.jnOXmRnOEP4#imgrc=U-ebt7rdlGbn6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tr-TR" sz="2800" b="1" i="1" dirty="0" smtClean="0"/>
              <a:t>ATHLETE </a:t>
            </a:r>
            <a:r>
              <a:rPr lang="tr-TR" sz="2800" b="1" i="1" dirty="0" smtClean="0"/>
              <a:t>MANAGEMENT SYSTEM</a:t>
            </a:r>
            <a:endParaRPr lang="tr-TR" sz="2800" b="1" i="1" dirty="0"/>
          </a:p>
        </p:txBody>
      </p:sp>
      <p:pic>
        <p:nvPicPr>
          <p:cNvPr id="4098" name="Picture 2" descr="C:\Users\birand\Desktop\350px-Floyd_Mayweather_Jr._vs._Manny_Pacquiao_4720273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43" y="4365104"/>
            <a:ext cx="3197174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irand\Desktop\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0" y="4352655"/>
            <a:ext cx="2800890" cy="24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birand\Desktop\Marcos-Maida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9" y="4352656"/>
            <a:ext cx="3225034" cy="249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irand\Desktop\Michael_Phelp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7" y="1196752"/>
            <a:ext cx="437775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irand\Desktop\cross-train-3-1024x6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26" y="1196752"/>
            <a:ext cx="480972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31723"/>
              </p:ext>
            </p:extLst>
          </p:nvPr>
        </p:nvGraphicFramePr>
        <p:xfrm>
          <a:off x="77272" y="44624"/>
          <a:ext cx="8959224" cy="662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5761150" imgH="3215995" progId="Word.Document.12">
                  <p:embed/>
                </p:oleObj>
              </mc:Choice>
              <mc:Fallback>
                <p:oleObj name="Document" r:id="rId3" imgW="5761150" imgH="3215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72" y="44624"/>
                        <a:ext cx="8959224" cy="6624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4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61475"/>
              </p:ext>
            </p:extLst>
          </p:nvPr>
        </p:nvGraphicFramePr>
        <p:xfrm>
          <a:off x="26894" y="0"/>
          <a:ext cx="9231306" cy="616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5761150" imgH="6299866" progId="Word.Document.12">
                  <p:embed/>
                </p:oleObj>
              </mc:Choice>
              <mc:Fallback>
                <p:oleObj name="Document" r:id="rId3" imgW="5761150" imgH="62998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94" y="0"/>
                        <a:ext cx="9231306" cy="616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irand\Desktop\25590484_1993337764255623_1697265669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43000" y="-1143002"/>
            <a:ext cx="6858001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E-R DIAGRAM</a:t>
            </a:r>
            <a:endParaRPr lang="tr-TR" dirty="0"/>
          </a:p>
        </p:txBody>
      </p:sp>
      <p:pic>
        <p:nvPicPr>
          <p:cNvPr id="4098" name="Picture 2" descr="C:\Users\birand\Desktop\CENG302\INTEREST_DESIGN\InterestDesig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200" b="1" dirty="0" smtClean="0"/>
              <a:t>Photos are taken from,</a:t>
            </a:r>
          </a:p>
          <a:p>
            <a:r>
              <a:rPr lang="tr-TR" sz="1200" dirty="0">
                <a:hlinkClick r:id="rId2"/>
              </a:rPr>
              <a:t>https://www.google.com.tr/search?tbm=isch&amp;sa=1&amp;ei=YyU4WqGmJIb0UPb-m5gB&amp;q=swimmer&amp;oq=swimmer&amp;gs_l=psy-ab.3..0l10.55021.55848.0.55937.7.7.0.0.0.0.153.712.1j5.6.0....0...1c.1.64.psy-ab..1.6.709....0.6Q8raSLfpTg#imgrc=IoyCve1EIQZtcM</a:t>
            </a:r>
            <a:r>
              <a:rPr lang="tr-TR" sz="1200" dirty="0" smtClean="0"/>
              <a:t>:</a:t>
            </a:r>
          </a:p>
          <a:p>
            <a:endParaRPr lang="tr-TR" sz="1200" dirty="0"/>
          </a:p>
          <a:p>
            <a:r>
              <a:rPr lang="tr-TR" sz="1200" dirty="0">
                <a:hlinkClick r:id="rId3"/>
              </a:rPr>
              <a:t>https://www.google.com.tr/search?tbm=isch&amp;sa=1&amp;ei=GSU4Wq-tGcSvUbmpkJgD&amp;q=maidana&amp;oq=maidana&amp;gs_l=psy-ab.3..0l7j0i30k1l3.72513.73081.0.73210.7.7.0.0.0.0.193.613.0j4.4.0....0...1c.1.64.psy-ab..3.4.612...0i10i67k1.0.UPm1IX4k7V8#imgrc=edBTuBJ-JxIeBM</a:t>
            </a:r>
            <a:r>
              <a:rPr lang="tr-TR" sz="1200" dirty="0" smtClean="0"/>
              <a:t>:</a:t>
            </a:r>
          </a:p>
          <a:p>
            <a:endParaRPr lang="tr-TR" sz="1200" dirty="0"/>
          </a:p>
          <a:p>
            <a:r>
              <a:rPr lang="tr-TR" sz="1200" dirty="0">
                <a:hlinkClick r:id="rId4"/>
              </a:rPr>
              <a:t>https://www.google.com.tr/search?tbm=isch&amp;sa=1&amp;ei=2iQ4WtN6wbxRr661uA0&amp;q=mike+tyson&amp;oq=mike&amp;gs_l=psy-ab.3.0.0i67k1l3j0l4j0i67k1j0l2.60255.60681.0.62538.4.4.0.0.0.0.140.466.1j3.4.0....0...1c.1.64.psy-ab..0.4.464....0.jnOXmRnOEP4#imgrc=U-ebt7rdlGbn6M</a:t>
            </a:r>
            <a:r>
              <a:rPr lang="tr-TR" sz="1200" dirty="0" smtClean="0"/>
              <a:t>:</a:t>
            </a:r>
          </a:p>
          <a:p>
            <a:endParaRPr lang="tr-TR" sz="1200" dirty="0"/>
          </a:p>
          <a:p>
            <a:r>
              <a:rPr lang="tr-TR" sz="1200" dirty="0">
                <a:hlinkClick r:id="rId5"/>
              </a:rPr>
              <a:t>https://www.google.com.tr/search?q=floyd+manny+pacquiao&amp;tbm=isch&amp;source=iu&amp;ictx=1&amp;fir=z_SUc-IbZhLejM%253A%252Chef1cmzABvwbqM%252C_&amp;usg=__</a:t>
            </a:r>
            <a:r>
              <a:rPr lang="tr-TR" sz="1200" dirty="0" smtClean="0">
                <a:hlinkClick r:id="rId5"/>
              </a:rPr>
              <a:t>cUIs-9bPyNLFOjaliSYVwtE-fRI%3D&amp;sa=X&amp;ved=0ahUKEwi-hdr_spTYAhWL7xQKHaNBArMQ_h0IkAEwCw#imgrc=z_SUc-IbZhLejM</a:t>
            </a:r>
            <a:r>
              <a:rPr lang="tr-TR" sz="1200" dirty="0" smtClean="0"/>
              <a:t>:</a:t>
            </a:r>
          </a:p>
          <a:p>
            <a:endParaRPr lang="tr-TR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80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</TotalTime>
  <Words>59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Concourse</vt:lpstr>
      <vt:lpstr>Document</vt:lpstr>
      <vt:lpstr>ATHLETE MANAGEMENT SYSTEM</vt:lpstr>
      <vt:lpstr>PowerPoint Presentation</vt:lpstr>
      <vt:lpstr>PowerPoint Presentation</vt:lpstr>
      <vt:lpstr>PowerPoint Presentation</vt:lpstr>
      <vt:lpstr>E-R DIAGRAM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MANAGEMENT SYSTEM</dc:title>
  <dc:creator>birand</dc:creator>
  <cp:lastModifiedBy>birand</cp:lastModifiedBy>
  <cp:revision>4</cp:revision>
  <dcterms:created xsi:type="dcterms:W3CDTF">2017-12-18T20:12:13Z</dcterms:created>
  <dcterms:modified xsi:type="dcterms:W3CDTF">2017-12-18T20:39:25Z</dcterms:modified>
</cp:coreProperties>
</file>