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4"/>
  </p:sldMasterIdLst>
  <p:notesMasterIdLst>
    <p:notesMasterId r:id="rId10"/>
  </p:notesMasterIdLst>
  <p:sldIdLst>
    <p:sldId id="256" r:id="rId5"/>
    <p:sldId id="263" r:id="rId6"/>
    <p:sldId id="257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66863" autoAdjust="0"/>
  </p:normalViewPr>
  <p:slideViewPr>
    <p:cSldViewPr snapToGrid="0">
      <p:cViewPr varScale="1">
        <p:scale>
          <a:sx n="112" d="100"/>
          <a:sy n="112" d="100"/>
        </p:scale>
        <p:origin x="486" y="10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B6167-BAD2-491F-A10B-7E1687CDD113}" type="datetimeFigureOut">
              <a:rPr lang="de-CH" smtClean="0"/>
              <a:t>29.09.2022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BC87-BC72-469E-95B0-B653EAAE84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6879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Begrüssung (Namen und Projekt)</a:t>
            </a:r>
          </a:p>
          <a:p>
            <a:pPr marL="171450" indent="-171450">
              <a:buFontTx/>
              <a:buChar char="-"/>
            </a:pPr>
            <a:endParaRPr lang="de-CH" dirty="0"/>
          </a:p>
          <a:p>
            <a:pPr marL="0" indent="0">
              <a:buFontTx/>
              <a:buNone/>
            </a:pPr>
            <a:endParaRPr lang="de-CH" dirty="0"/>
          </a:p>
          <a:p>
            <a:pPr marL="0" indent="0">
              <a:buFontTx/>
              <a:buNone/>
            </a:pPr>
            <a:r>
              <a:rPr lang="de-CH" dirty="0"/>
              <a:t>Herzlich Willkomme zur Präsentation </a:t>
            </a:r>
            <a:r>
              <a:rPr lang="de-CH" dirty="0" err="1"/>
              <a:t>vo</a:t>
            </a:r>
            <a:r>
              <a:rPr lang="de-CH" dirty="0"/>
              <a:t> </a:t>
            </a:r>
            <a:r>
              <a:rPr lang="de-CH" dirty="0" err="1"/>
              <a:t>üsem</a:t>
            </a:r>
            <a:r>
              <a:rPr lang="de-CH" dirty="0"/>
              <a:t> Projekt Recipe Manager. De Silvan und i stellet </a:t>
            </a:r>
            <a:r>
              <a:rPr lang="de-CH" dirty="0" err="1"/>
              <a:t>eu</a:t>
            </a:r>
            <a:r>
              <a:rPr lang="de-CH" dirty="0"/>
              <a:t> die </a:t>
            </a:r>
            <a:r>
              <a:rPr lang="de-CH" dirty="0" err="1"/>
              <a:t>nöchschte</a:t>
            </a:r>
            <a:r>
              <a:rPr lang="de-CH" dirty="0"/>
              <a:t> 10min </a:t>
            </a:r>
            <a:r>
              <a:rPr lang="de-CH" dirty="0" err="1"/>
              <a:t>üses</a:t>
            </a:r>
            <a:r>
              <a:rPr lang="de-CH" dirty="0"/>
              <a:t> Projekt zum Stand vom Zwischenreview </a:t>
            </a:r>
            <a:r>
              <a:rPr lang="de-CH" dirty="0" err="1"/>
              <a:t>gnäuer</a:t>
            </a:r>
            <a:r>
              <a:rPr lang="de-CH" dirty="0"/>
              <a:t> vor.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7457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Agenda vorstellen</a:t>
            </a:r>
          </a:p>
          <a:p>
            <a:pPr marL="171450" indent="-171450">
              <a:buFontTx/>
              <a:buChar char="-"/>
            </a:pPr>
            <a:endParaRPr lang="de-CH" dirty="0"/>
          </a:p>
          <a:p>
            <a:pPr marL="0" indent="0">
              <a:buFontTx/>
              <a:buNone/>
            </a:pPr>
            <a:r>
              <a:rPr lang="de-CH" dirty="0"/>
              <a:t>Als </a:t>
            </a:r>
            <a:r>
              <a:rPr lang="de-CH" dirty="0" err="1"/>
              <a:t>Ersts</a:t>
            </a:r>
            <a:r>
              <a:rPr lang="de-CH" dirty="0"/>
              <a:t> </a:t>
            </a:r>
            <a:r>
              <a:rPr lang="de-CH" dirty="0" err="1"/>
              <a:t>startemer</a:t>
            </a:r>
            <a:r>
              <a:rPr lang="de-CH" dirty="0"/>
              <a:t> mit de Produktvorstellig und </a:t>
            </a:r>
            <a:r>
              <a:rPr lang="de-CH" dirty="0" err="1"/>
              <a:t>gönd</a:t>
            </a:r>
            <a:r>
              <a:rPr lang="de-CH" dirty="0"/>
              <a:t> denn </a:t>
            </a:r>
            <a:r>
              <a:rPr lang="de-CH" dirty="0" err="1"/>
              <a:t>uf</a:t>
            </a:r>
            <a:r>
              <a:rPr lang="de-CH" dirty="0"/>
              <a:t> </a:t>
            </a:r>
            <a:r>
              <a:rPr lang="de-CH" dirty="0" err="1"/>
              <a:t>üsi</a:t>
            </a:r>
            <a:r>
              <a:rPr lang="de-CH" dirty="0"/>
              <a:t> </a:t>
            </a:r>
            <a:r>
              <a:rPr lang="de-CH" dirty="0" err="1"/>
              <a:t>Herangehenswiis</a:t>
            </a:r>
            <a:r>
              <a:rPr lang="de-CH" dirty="0"/>
              <a:t> a das Projekt i.</a:t>
            </a:r>
          </a:p>
          <a:p>
            <a:pPr marL="0" indent="0">
              <a:buFontTx/>
              <a:buNone/>
            </a:pPr>
            <a:r>
              <a:rPr lang="de-CH" dirty="0"/>
              <a:t>Denn </a:t>
            </a:r>
            <a:r>
              <a:rPr lang="de-CH" dirty="0" err="1"/>
              <a:t>zeigemer</a:t>
            </a:r>
            <a:r>
              <a:rPr lang="de-CH" dirty="0"/>
              <a:t> d Designartefakt wo zum jetzige Stand erarbeitet sind. </a:t>
            </a:r>
          </a:p>
          <a:p>
            <a:pPr marL="0" indent="0">
              <a:buFontTx/>
              <a:buNone/>
            </a:pPr>
            <a:r>
              <a:rPr lang="de-CH" dirty="0"/>
              <a:t>Im </a:t>
            </a:r>
            <a:r>
              <a:rPr lang="de-CH" dirty="0" err="1"/>
              <a:t>wiitere</a:t>
            </a:r>
            <a:r>
              <a:rPr lang="de-CH" dirty="0"/>
              <a:t> </a:t>
            </a:r>
            <a:r>
              <a:rPr lang="de-CH" dirty="0" err="1"/>
              <a:t>erlüteret</a:t>
            </a:r>
            <a:r>
              <a:rPr lang="de-CH" dirty="0"/>
              <a:t> mir </a:t>
            </a:r>
            <a:r>
              <a:rPr lang="de-CH" dirty="0" err="1"/>
              <a:t>üsi</a:t>
            </a:r>
            <a:r>
              <a:rPr lang="de-CH" dirty="0"/>
              <a:t> bisher grösste </a:t>
            </a:r>
            <a:r>
              <a:rPr lang="de-CH" dirty="0" err="1"/>
              <a:t>Herusforderige</a:t>
            </a:r>
            <a:r>
              <a:rPr lang="de-CH" dirty="0"/>
              <a:t> bevor </a:t>
            </a:r>
            <a:r>
              <a:rPr lang="de-CH" dirty="0" err="1"/>
              <a:t>mer</a:t>
            </a:r>
            <a:r>
              <a:rPr lang="de-CH" dirty="0"/>
              <a:t> denn </a:t>
            </a:r>
            <a:r>
              <a:rPr lang="de-CH" dirty="0" err="1"/>
              <a:t>zude</a:t>
            </a:r>
            <a:r>
              <a:rPr lang="de-CH" dirty="0"/>
              <a:t> Demo </a:t>
            </a:r>
            <a:r>
              <a:rPr lang="de-CH" dirty="0" err="1"/>
              <a:t>vode</a:t>
            </a:r>
            <a:r>
              <a:rPr lang="de-CH" dirty="0"/>
              <a:t> Applikation wechselt.</a:t>
            </a:r>
          </a:p>
          <a:p>
            <a:pPr marL="0" indent="0">
              <a:buFontTx/>
              <a:buNone/>
            </a:pPr>
            <a:r>
              <a:rPr lang="de-CH" dirty="0"/>
              <a:t>Zum Schluss </a:t>
            </a:r>
            <a:r>
              <a:rPr lang="de-CH" dirty="0" err="1"/>
              <a:t>no</a:t>
            </a:r>
            <a:r>
              <a:rPr lang="de-CH" dirty="0"/>
              <a:t> en </a:t>
            </a:r>
            <a:r>
              <a:rPr lang="de-CH" dirty="0" err="1"/>
              <a:t>Usblick</a:t>
            </a:r>
            <a:r>
              <a:rPr lang="de-CH" dirty="0"/>
              <a:t> </a:t>
            </a:r>
            <a:r>
              <a:rPr lang="de-CH" dirty="0" err="1"/>
              <a:t>uf</a:t>
            </a:r>
            <a:r>
              <a:rPr lang="de-CH" dirty="0"/>
              <a:t> di wichtigste </a:t>
            </a:r>
            <a:r>
              <a:rPr lang="de-CH" dirty="0" err="1"/>
              <a:t>nächschte</a:t>
            </a:r>
            <a:r>
              <a:rPr lang="de-CH" dirty="0"/>
              <a:t> Schritt.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3692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Für de Walking Skeleton </a:t>
            </a:r>
            <a:r>
              <a:rPr lang="de-CH" dirty="0" err="1"/>
              <a:t>isch</a:t>
            </a:r>
            <a:r>
              <a:rPr lang="de-CH" dirty="0"/>
              <a:t> de Fokus klar </a:t>
            </a:r>
            <a:r>
              <a:rPr lang="de-CH" dirty="0" err="1"/>
              <a:t>uf</a:t>
            </a:r>
            <a:r>
              <a:rPr lang="de-CH" dirty="0"/>
              <a:t> de Funktionalität und de Verifikation vom Design </a:t>
            </a:r>
            <a:r>
              <a:rPr lang="de-CH" dirty="0" err="1"/>
              <a:t>glege</a:t>
            </a:r>
            <a:r>
              <a:rPr lang="de-CH" dirty="0"/>
              <a:t>. Drum </a:t>
            </a:r>
            <a:r>
              <a:rPr lang="de-CH" dirty="0" err="1"/>
              <a:t>söll</a:t>
            </a:r>
            <a:r>
              <a:rPr lang="de-CH" dirty="0"/>
              <a:t> jetzt </a:t>
            </a:r>
            <a:r>
              <a:rPr lang="de-CH" dirty="0" err="1"/>
              <a:t>zeitnöch</a:t>
            </a:r>
            <a:r>
              <a:rPr lang="de-CH" dirty="0"/>
              <a:t> d Dokumentation ergänzt werde.</a:t>
            </a:r>
          </a:p>
          <a:p>
            <a:r>
              <a:rPr lang="de-CH" dirty="0"/>
              <a:t>Im gliche Zug </a:t>
            </a:r>
            <a:r>
              <a:rPr lang="de-CH" dirty="0" err="1"/>
              <a:t>söll</a:t>
            </a:r>
            <a:r>
              <a:rPr lang="de-CH" dirty="0"/>
              <a:t> au d Implementation </a:t>
            </a:r>
            <a:r>
              <a:rPr lang="de-CH" dirty="0" err="1"/>
              <a:t>nomol</a:t>
            </a:r>
            <a:r>
              <a:rPr lang="de-CH" dirty="0"/>
              <a:t> </a:t>
            </a:r>
            <a:r>
              <a:rPr lang="de-CH" dirty="0" err="1"/>
              <a:t>greviewt</a:t>
            </a:r>
            <a:r>
              <a:rPr lang="de-CH" dirty="0"/>
              <a:t> werde.</a:t>
            </a:r>
          </a:p>
          <a:p>
            <a:endParaRPr lang="de-CH" dirty="0"/>
          </a:p>
          <a:p>
            <a:r>
              <a:rPr lang="de-CH" dirty="0"/>
              <a:t>Weiter </a:t>
            </a:r>
            <a:r>
              <a:rPr lang="de-CH" dirty="0" err="1"/>
              <a:t>söll</a:t>
            </a:r>
            <a:r>
              <a:rPr lang="de-CH" dirty="0"/>
              <a:t> de </a:t>
            </a:r>
            <a:r>
              <a:rPr lang="de-CH" dirty="0" err="1"/>
              <a:t>Zuegriff</a:t>
            </a:r>
            <a:r>
              <a:rPr lang="de-CH" dirty="0"/>
              <a:t> </a:t>
            </a:r>
            <a:r>
              <a:rPr lang="de-CH" dirty="0" err="1"/>
              <a:t>uf</a:t>
            </a:r>
            <a:r>
              <a:rPr lang="de-CH" dirty="0"/>
              <a:t> d Applikation </a:t>
            </a:r>
            <a:r>
              <a:rPr lang="de-CH" dirty="0" err="1"/>
              <a:t>uf</a:t>
            </a:r>
            <a:r>
              <a:rPr lang="de-CH" dirty="0"/>
              <a:t> https </a:t>
            </a:r>
            <a:r>
              <a:rPr lang="de-CH" dirty="0" err="1"/>
              <a:t>umgstellt</a:t>
            </a:r>
            <a:r>
              <a:rPr lang="de-CH" dirty="0"/>
              <a:t> und mittels User-Login </a:t>
            </a:r>
            <a:r>
              <a:rPr lang="de-CH" dirty="0" err="1"/>
              <a:t>gschützt</a:t>
            </a:r>
            <a:r>
              <a:rPr lang="de-CH" dirty="0"/>
              <a:t> werde.</a:t>
            </a:r>
          </a:p>
          <a:p>
            <a:endParaRPr lang="de-CH" dirty="0"/>
          </a:p>
          <a:p>
            <a:r>
              <a:rPr lang="de-CH" dirty="0"/>
              <a:t>D </a:t>
            </a:r>
            <a:r>
              <a:rPr lang="de-CH" dirty="0" err="1"/>
              <a:t>Automatisierigs</a:t>
            </a:r>
            <a:r>
              <a:rPr lang="de-CH" dirty="0"/>
              <a:t>-Pipeline </a:t>
            </a:r>
            <a:r>
              <a:rPr lang="de-CH" dirty="0" err="1"/>
              <a:t>söll</a:t>
            </a:r>
            <a:r>
              <a:rPr lang="de-CH" dirty="0"/>
              <a:t> au </a:t>
            </a:r>
            <a:r>
              <a:rPr lang="de-CH" dirty="0" err="1"/>
              <a:t>ufs</a:t>
            </a:r>
            <a:r>
              <a:rPr lang="de-CH" dirty="0"/>
              <a:t> Backend </a:t>
            </a:r>
            <a:r>
              <a:rPr lang="de-CH" dirty="0" err="1"/>
              <a:t>usgwitet</a:t>
            </a:r>
            <a:r>
              <a:rPr lang="de-CH" dirty="0"/>
              <a:t>  und um s automatisierte </a:t>
            </a:r>
            <a:r>
              <a:rPr lang="de-CH" dirty="0" err="1"/>
              <a:t>Deployment</a:t>
            </a:r>
            <a:r>
              <a:rPr lang="de-CH" dirty="0"/>
              <a:t> </a:t>
            </a:r>
            <a:r>
              <a:rPr lang="de-CH" dirty="0" err="1"/>
              <a:t>erwiteret</a:t>
            </a:r>
            <a:r>
              <a:rPr lang="de-CH" dirty="0"/>
              <a:t> werde.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Notizen:</a:t>
            </a:r>
          </a:p>
          <a:p>
            <a:endParaRPr lang="de-CH" dirty="0"/>
          </a:p>
          <a:p>
            <a:r>
              <a:rPr lang="de-CH" dirty="0"/>
              <a:t>Code-Doku: Walking Skeleton war Fokus auf Funktionalität und Verifikation, deshalb soll zeitnah die Dokumentation ergänzt werden. Im gleichen Zug soll die Implementation nochmals reviewt werden.</a:t>
            </a:r>
          </a:p>
          <a:p>
            <a:endParaRPr lang="de-CH" dirty="0"/>
          </a:p>
          <a:p>
            <a:r>
              <a:rPr lang="de-CH" dirty="0"/>
              <a:t>Zugriff auf die Applikation soll auf https umgestellt und mittels User-Login geschützt werden.</a:t>
            </a:r>
          </a:p>
          <a:p>
            <a:endParaRPr lang="de-CH" dirty="0"/>
          </a:p>
          <a:p>
            <a:r>
              <a:rPr lang="de-CH" dirty="0"/>
              <a:t>Die Automatisierungs-Pipeline soll auf das Backend ausgeweitet und um das </a:t>
            </a:r>
            <a:r>
              <a:rPr lang="de-CH" dirty="0" err="1"/>
              <a:t>Deployment</a:t>
            </a:r>
            <a:r>
              <a:rPr lang="de-CH" dirty="0"/>
              <a:t> erweitert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9403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Danke </a:t>
            </a:r>
            <a:r>
              <a:rPr lang="de-CH" dirty="0" err="1"/>
              <a:t>vilmol</a:t>
            </a:r>
            <a:r>
              <a:rPr lang="de-CH" dirty="0"/>
              <a:t> für </a:t>
            </a:r>
            <a:r>
              <a:rPr lang="de-CH" dirty="0" err="1"/>
              <a:t>eui</a:t>
            </a:r>
            <a:r>
              <a:rPr lang="de-CH" dirty="0"/>
              <a:t> Aufmerksamkeit und viel Spass beim Stöbere!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9377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Danke </a:t>
            </a:r>
            <a:r>
              <a:rPr lang="de-CH" dirty="0" err="1"/>
              <a:t>vilmol</a:t>
            </a:r>
            <a:r>
              <a:rPr lang="de-CH" dirty="0"/>
              <a:t> für </a:t>
            </a:r>
            <a:r>
              <a:rPr lang="de-CH" dirty="0" err="1"/>
              <a:t>eui</a:t>
            </a:r>
            <a:r>
              <a:rPr lang="de-CH" dirty="0"/>
              <a:t> Aufmerksamkeit und viel Spass beim Stöbere!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798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F198-DB81-4963-9906-E057AC330EDF}" type="datetime1">
              <a:rPr lang="de-CH" smtClean="0"/>
              <a:t>29.09.2022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541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29.09.2022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27383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29.09.2022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742985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29.09.2022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100116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29.09.2022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284123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29.09.2022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946236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8C62-1A2D-4B8E-AE68-FD2F29B8A175}" type="datetime1">
              <a:rPr lang="de-CH" smtClean="0"/>
              <a:t>29.09.2022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2225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3DC0-100A-40B0-BF4D-618CBEC70B25}" type="datetime1">
              <a:rPr lang="de-CH" smtClean="0"/>
              <a:t>29.09.2022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600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4E9C-E89A-4D80-9230-A1E738492357}" type="datetime1">
              <a:rPr lang="de-CH" smtClean="0"/>
              <a:t>29.09.2022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001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2D36-C364-410F-ABA9-4C799A69FAA9}" type="datetime1">
              <a:rPr lang="de-CH" smtClean="0"/>
              <a:t>29.09.2022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582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7695-A285-41F0-8782-AF15AED445BB}" type="datetime1">
              <a:rPr lang="de-CH" smtClean="0"/>
              <a:t>29.09.2022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039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FCB4-3396-4C91-8DCC-3A511583F294}" type="datetime1">
              <a:rPr lang="de-CH" smtClean="0"/>
              <a:t>29.09.2022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518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06F8-D436-4388-B115-AF5279B8AAE6}" type="datetime1">
              <a:rPr lang="de-CH" smtClean="0"/>
              <a:t>29.09.2022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221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CD7D-3820-47C7-9DA5-4E8160531771}" type="datetime1">
              <a:rPr lang="de-CH" smtClean="0"/>
              <a:t>29.09.2022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821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2ABB-A41A-4935-809A-B010E7714C9D}" type="datetime1">
              <a:rPr lang="de-CH" smtClean="0"/>
              <a:t>29.09.2022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064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29.09.2022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817155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61391-CE41-4878-98B1-713390803216}" type="datetime1">
              <a:rPr lang="de-CH" smtClean="0"/>
              <a:t>29.09.2022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364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EC1E8-2241-0242-D435-C4D7BAE91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de-CH" b="1" dirty="0"/>
              <a:t>Recipe Manager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785C23-DF77-693D-4749-124C7FD72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dirty="0"/>
              <a:t>Silvan Wirz und Adrian Zigerlig</a:t>
            </a:r>
          </a:p>
          <a:p>
            <a:r>
              <a:rPr lang="de-CH" dirty="0"/>
              <a:t>Betreuer: Manuel Bauer</a:t>
            </a:r>
          </a:p>
          <a:p>
            <a:endParaRPr lang="de-CH" dirty="0"/>
          </a:p>
          <a:p>
            <a:r>
              <a:rPr lang="de-CH" sz="1600" dirty="0"/>
              <a:t>03.10.2022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69739D-879C-7DA7-440E-A3DD5139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507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4"/>
    </mc:Choice>
    <mc:Fallback xmlns="">
      <p:transition spd="slow" advTm="269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b="1" dirty="0"/>
              <a:t>Über uns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Demo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Design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Reflexion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Ausblick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619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5"/>
    </mc:Choice>
    <mc:Fallback xmlns="">
      <p:transition spd="slow" advTm="85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642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32"/>
    </mc:Choice>
    <mc:Fallback xmlns="">
      <p:transition spd="slow" advTm="3373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4557B-1171-F5AA-820A-7AC30E7C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77949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49"/>
    </mc:Choice>
    <mc:Fallback xmlns="">
      <p:transition spd="slow" advTm="774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4557B-1171-F5AA-820A-7AC30E7C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2041144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49"/>
    </mc:Choice>
    <mc:Fallback>
      <p:transition spd="slow" advTm="7749"/>
    </mc:Fallback>
  </mc:AlternateContent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D8A91355A09ED49A2CD37913ECCBD8F" ma:contentTypeVersion="10" ma:contentTypeDescription="Ein neues Dokument erstellen." ma:contentTypeScope="" ma:versionID="27876bd0c978c72af55f11f00f197b4d">
  <xsd:schema xmlns:xsd="http://www.w3.org/2001/XMLSchema" xmlns:xs="http://www.w3.org/2001/XMLSchema" xmlns:p="http://schemas.microsoft.com/office/2006/metadata/properties" xmlns:ns2="9c339813-10bc-447b-932a-1b9d7d5cf15f" targetNamespace="http://schemas.microsoft.com/office/2006/metadata/properties" ma:root="true" ma:fieldsID="f004244127d678be64938a86076237cc" ns2:_="">
    <xsd:import namespace="9c339813-10bc-447b-932a-1b9d7d5cf1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339813-10bc-447b-932a-1b9d7d5cf1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CCB9E7-C57A-4E96-958B-42A4B20CD0B8}">
  <ds:schemaRefs>
    <ds:schemaRef ds:uri="http://purl.org/dc/dcmitype/"/>
    <ds:schemaRef ds:uri="http://schemas.microsoft.com/office/infopath/2007/PartnerControls"/>
    <ds:schemaRef ds:uri="9c339813-10bc-447b-932a-1b9d7d5cf15f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5A0E1BB-5BB6-4EAB-9A73-FD942EA251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339813-10bc-447b-932a-1b9d7d5cf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CB3EC0-5DCA-48F2-BD01-54E02CFCF6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275</Words>
  <Application>Microsoft Office PowerPoint</Application>
  <PresentationFormat>Breitbild</PresentationFormat>
  <Paragraphs>52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Facette</vt:lpstr>
      <vt:lpstr>Recipe Manager</vt:lpstr>
      <vt:lpstr>Agenda</vt:lpstr>
      <vt:lpstr>Ausblick</vt:lpstr>
      <vt:lpstr>Fragen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RecipeManager</dc:title>
  <dc:creator>Zigerlig Adrian</dc:creator>
  <cp:lastModifiedBy>Silvan Wirz</cp:lastModifiedBy>
  <cp:revision>90</cp:revision>
  <dcterms:created xsi:type="dcterms:W3CDTF">2022-05-27T12:17:43Z</dcterms:created>
  <dcterms:modified xsi:type="dcterms:W3CDTF">2022-09-29T15:46:53Z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0x0101008D8A91355A09ED49A2CD37913ECCBD8F</vt:lpwstr>
  </property>
</Properties>
</file>