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35"/>
  </p:notesMasterIdLst>
  <p:sldIdLst>
    <p:sldId id="256" r:id="rId5"/>
    <p:sldId id="263" r:id="rId6"/>
    <p:sldId id="257" r:id="rId7"/>
    <p:sldId id="305" r:id="rId8"/>
    <p:sldId id="294" r:id="rId9"/>
    <p:sldId id="306" r:id="rId10"/>
    <p:sldId id="285" r:id="rId11"/>
    <p:sldId id="286" r:id="rId12"/>
    <p:sldId id="307" r:id="rId13"/>
    <p:sldId id="287" r:id="rId14"/>
    <p:sldId id="295" r:id="rId15"/>
    <p:sldId id="297" r:id="rId16"/>
    <p:sldId id="296" r:id="rId17"/>
    <p:sldId id="288" r:id="rId18"/>
    <p:sldId id="299" r:id="rId19"/>
    <p:sldId id="300" r:id="rId20"/>
    <p:sldId id="308" r:id="rId21"/>
    <p:sldId id="291" r:id="rId22"/>
    <p:sldId id="301" r:id="rId23"/>
    <p:sldId id="309" r:id="rId24"/>
    <p:sldId id="303" r:id="rId25"/>
    <p:sldId id="302" r:id="rId26"/>
    <p:sldId id="304" r:id="rId27"/>
    <p:sldId id="310" r:id="rId28"/>
    <p:sldId id="293" r:id="rId29"/>
    <p:sldId id="311" r:id="rId30"/>
    <p:sldId id="292" r:id="rId31"/>
    <p:sldId id="312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016" autoAdjust="0"/>
  </p:normalViewPr>
  <p:slideViewPr>
    <p:cSldViewPr snapToGrid="0">
      <p:cViewPr varScale="1">
        <p:scale>
          <a:sx n="97" d="100"/>
          <a:sy n="97" d="100"/>
        </p:scale>
        <p:origin x="1701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S_Repos\RecipeManager_Project\Pr&#228;sentation\Ausz&#252;ge\Zeitauswert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Kumulierte Zeiterfassung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worklogs!$I$6:$I$922</c:f>
              <c:numCache>
                <c:formatCode>m/d/yyyy</c:formatCode>
                <c:ptCount val="917"/>
                <c:pt idx="0">
                  <c:v>44657</c:v>
                </c:pt>
                <c:pt idx="1">
                  <c:v>44657</c:v>
                </c:pt>
                <c:pt idx="2">
                  <c:v>44659</c:v>
                </c:pt>
                <c:pt idx="3">
                  <c:v>44659</c:v>
                </c:pt>
                <c:pt idx="4">
                  <c:v>44659</c:v>
                </c:pt>
                <c:pt idx="5">
                  <c:v>44659</c:v>
                </c:pt>
                <c:pt idx="6">
                  <c:v>44660</c:v>
                </c:pt>
                <c:pt idx="7">
                  <c:v>44661</c:v>
                </c:pt>
                <c:pt idx="8">
                  <c:v>44661</c:v>
                </c:pt>
                <c:pt idx="9">
                  <c:v>44661</c:v>
                </c:pt>
                <c:pt idx="10">
                  <c:v>44661</c:v>
                </c:pt>
                <c:pt idx="11">
                  <c:v>44661</c:v>
                </c:pt>
                <c:pt idx="12">
                  <c:v>44661</c:v>
                </c:pt>
                <c:pt idx="13">
                  <c:v>44661</c:v>
                </c:pt>
                <c:pt idx="14">
                  <c:v>44661</c:v>
                </c:pt>
                <c:pt idx="15">
                  <c:v>44661</c:v>
                </c:pt>
                <c:pt idx="16">
                  <c:v>44661</c:v>
                </c:pt>
                <c:pt idx="17">
                  <c:v>44661</c:v>
                </c:pt>
                <c:pt idx="18">
                  <c:v>44661</c:v>
                </c:pt>
                <c:pt idx="19">
                  <c:v>44661</c:v>
                </c:pt>
                <c:pt idx="20">
                  <c:v>44661</c:v>
                </c:pt>
                <c:pt idx="21">
                  <c:v>44661</c:v>
                </c:pt>
                <c:pt idx="22">
                  <c:v>44661</c:v>
                </c:pt>
                <c:pt idx="23">
                  <c:v>44661</c:v>
                </c:pt>
                <c:pt idx="24">
                  <c:v>44661</c:v>
                </c:pt>
                <c:pt idx="25">
                  <c:v>44663</c:v>
                </c:pt>
                <c:pt idx="26">
                  <c:v>44663</c:v>
                </c:pt>
                <c:pt idx="27">
                  <c:v>44663</c:v>
                </c:pt>
                <c:pt idx="28">
                  <c:v>44663</c:v>
                </c:pt>
                <c:pt idx="29">
                  <c:v>44663</c:v>
                </c:pt>
                <c:pt idx="30">
                  <c:v>44663</c:v>
                </c:pt>
                <c:pt idx="31">
                  <c:v>44663</c:v>
                </c:pt>
                <c:pt idx="32">
                  <c:v>44663</c:v>
                </c:pt>
                <c:pt idx="33">
                  <c:v>44663</c:v>
                </c:pt>
                <c:pt idx="34">
                  <c:v>44663</c:v>
                </c:pt>
                <c:pt idx="35">
                  <c:v>44663</c:v>
                </c:pt>
                <c:pt idx="36">
                  <c:v>44664</c:v>
                </c:pt>
                <c:pt idx="37">
                  <c:v>44664</c:v>
                </c:pt>
                <c:pt idx="38">
                  <c:v>44664</c:v>
                </c:pt>
                <c:pt idx="39">
                  <c:v>44664</c:v>
                </c:pt>
                <c:pt idx="40">
                  <c:v>44664</c:v>
                </c:pt>
                <c:pt idx="41">
                  <c:v>44664</c:v>
                </c:pt>
                <c:pt idx="42">
                  <c:v>44664</c:v>
                </c:pt>
                <c:pt idx="43">
                  <c:v>44664</c:v>
                </c:pt>
                <c:pt idx="44">
                  <c:v>44664</c:v>
                </c:pt>
                <c:pt idx="45">
                  <c:v>44664</c:v>
                </c:pt>
                <c:pt idx="46">
                  <c:v>44664</c:v>
                </c:pt>
                <c:pt idx="47">
                  <c:v>44664</c:v>
                </c:pt>
                <c:pt idx="48">
                  <c:v>44664</c:v>
                </c:pt>
                <c:pt idx="49">
                  <c:v>44664</c:v>
                </c:pt>
                <c:pt idx="50">
                  <c:v>44664</c:v>
                </c:pt>
                <c:pt idx="51">
                  <c:v>44664</c:v>
                </c:pt>
                <c:pt idx="52">
                  <c:v>44664</c:v>
                </c:pt>
                <c:pt idx="53">
                  <c:v>44664</c:v>
                </c:pt>
                <c:pt idx="54">
                  <c:v>44664</c:v>
                </c:pt>
                <c:pt idx="55">
                  <c:v>44664</c:v>
                </c:pt>
                <c:pt idx="56">
                  <c:v>44664</c:v>
                </c:pt>
                <c:pt idx="57">
                  <c:v>44664</c:v>
                </c:pt>
                <c:pt idx="58">
                  <c:v>44664</c:v>
                </c:pt>
                <c:pt idx="59">
                  <c:v>44664</c:v>
                </c:pt>
                <c:pt idx="60">
                  <c:v>44664</c:v>
                </c:pt>
                <c:pt idx="61">
                  <c:v>44664</c:v>
                </c:pt>
                <c:pt idx="62">
                  <c:v>44664</c:v>
                </c:pt>
                <c:pt idx="63">
                  <c:v>44664</c:v>
                </c:pt>
                <c:pt idx="64">
                  <c:v>44664</c:v>
                </c:pt>
                <c:pt idx="65">
                  <c:v>44664</c:v>
                </c:pt>
                <c:pt idx="66">
                  <c:v>44664</c:v>
                </c:pt>
                <c:pt idx="67">
                  <c:v>44664</c:v>
                </c:pt>
                <c:pt idx="68">
                  <c:v>44664</c:v>
                </c:pt>
                <c:pt idx="69">
                  <c:v>44664</c:v>
                </c:pt>
                <c:pt idx="70">
                  <c:v>44664</c:v>
                </c:pt>
                <c:pt idx="71">
                  <c:v>44664</c:v>
                </c:pt>
                <c:pt idx="72">
                  <c:v>44664</c:v>
                </c:pt>
                <c:pt idx="73">
                  <c:v>44666</c:v>
                </c:pt>
                <c:pt idx="74">
                  <c:v>44666</c:v>
                </c:pt>
                <c:pt idx="75">
                  <c:v>44666</c:v>
                </c:pt>
                <c:pt idx="76">
                  <c:v>44666</c:v>
                </c:pt>
                <c:pt idx="77">
                  <c:v>44666</c:v>
                </c:pt>
                <c:pt idx="78">
                  <c:v>44666</c:v>
                </c:pt>
                <c:pt idx="79">
                  <c:v>44666</c:v>
                </c:pt>
                <c:pt idx="80">
                  <c:v>44666</c:v>
                </c:pt>
                <c:pt idx="81">
                  <c:v>44666</c:v>
                </c:pt>
                <c:pt idx="82">
                  <c:v>44666</c:v>
                </c:pt>
                <c:pt idx="83">
                  <c:v>44666</c:v>
                </c:pt>
                <c:pt idx="84">
                  <c:v>44666</c:v>
                </c:pt>
                <c:pt idx="85">
                  <c:v>44666</c:v>
                </c:pt>
                <c:pt idx="86">
                  <c:v>44666</c:v>
                </c:pt>
                <c:pt idx="87">
                  <c:v>44666</c:v>
                </c:pt>
                <c:pt idx="88">
                  <c:v>44666</c:v>
                </c:pt>
                <c:pt idx="89">
                  <c:v>44666</c:v>
                </c:pt>
                <c:pt idx="90">
                  <c:v>44666</c:v>
                </c:pt>
                <c:pt idx="91">
                  <c:v>44666</c:v>
                </c:pt>
                <c:pt idx="92">
                  <c:v>44666</c:v>
                </c:pt>
                <c:pt idx="93">
                  <c:v>44666</c:v>
                </c:pt>
                <c:pt idx="94">
                  <c:v>44666</c:v>
                </c:pt>
                <c:pt idx="95">
                  <c:v>44666</c:v>
                </c:pt>
                <c:pt idx="96">
                  <c:v>44666</c:v>
                </c:pt>
                <c:pt idx="97">
                  <c:v>44666</c:v>
                </c:pt>
                <c:pt idx="98">
                  <c:v>44666</c:v>
                </c:pt>
                <c:pt idx="99">
                  <c:v>44666</c:v>
                </c:pt>
                <c:pt idx="100">
                  <c:v>44666</c:v>
                </c:pt>
                <c:pt idx="101">
                  <c:v>44666</c:v>
                </c:pt>
                <c:pt idx="102">
                  <c:v>44666</c:v>
                </c:pt>
                <c:pt idx="103">
                  <c:v>44666</c:v>
                </c:pt>
                <c:pt idx="104">
                  <c:v>44666</c:v>
                </c:pt>
                <c:pt idx="105">
                  <c:v>44666</c:v>
                </c:pt>
                <c:pt idx="106">
                  <c:v>44666</c:v>
                </c:pt>
                <c:pt idx="107">
                  <c:v>44666</c:v>
                </c:pt>
                <c:pt idx="108">
                  <c:v>44666</c:v>
                </c:pt>
                <c:pt idx="109">
                  <c:v>44666</c:v>
                </c:pt>
                <c:pt idx="110">
                  <c:v>44666</c:v>
                </c:pt>
                <c:pt idx="111">
                  <c:v>44666</c:v>
                </c:pt>
                <c:pt idx="112">
                  <c:v>44666</c:v>
                </c:pt>
                <c:pt idx="113">
                  <c:v>44666</c:v>
                </c:pt>
                <c:pt idx="114">
                  <c:v>44666</c:v>
                </c:pt>
                <c:pt idx="115">
                  <c:v>44666</c:v>
                </c:pt>
                <c:pt idx="116">
                  <c:v>44666</c:v>
                </c:pt>
                <c:pt idx="117">
                  <c:v>44666</c:v>
                </c:pt>
                <c:pt idx="118">
                  <c:v>44666</c:v>
                </c:pt>
                <c:pt idx="119">
                  <c:v>44666</c:v>
                </c:pt>
                <c:pt idx="120">
                  <c:v>44666</c:v>
                </c:pt>
                <c:pt idx="121">
                  <c:v>44667</c:v>
                </c:pt>
                <c:pt idx="122">
                  <c:v>44667</c:v>
                </c:pt>
                <c:pt idx="123">
                  <c:v>44667</c:v>
                </c:pt>
                <c:pt idx="124">
                  <c:v>44667</c:v>
                </c:pt>
                <c:pt idx="125">
                  <c:v>44667</c:v>
                </c:pt>
                <c:pt idx="126">
                  <c:v>44668</c:v>
                </c:pt>
                <c:pt idx="127">
                  <c:v>44668</c:v>
                </c:pt>
                <c:pt idx="128">
                  <c:v>44669</c:v>
                </c:pt>
                <c:pt idx="129">
                  <c:v>44669</c:v>
                </c:pt>
                <c:pt idx="130">
                  <c:v>44669</c:v>
                </c:pt>
                <c:pt idx="131">
                  <c:v>44669</c:v>
                </c:pt>
                <c:pt idx="132">
                  <c:v>44669</c:v>
                </c:pt>
                <c:pt idx="133">
                  <c:v>44669</c:v>
                </c:pt>
                <c:pt idx="134">
                  <c:v>44669</c:v>
                </c:pt>
                <c:pt idx="135">
                  <c:v>44669</c:v>
                </c:pt>
                <c:pt idx="136">
                  <c:v>44669</c:v>
                </c:pt>
                <c:pt idx="137">
                  <c:v>44669</c:v>
                </c:pt>
                <c:pt idx="138">
                  <c:v>44669</c:v>
                </c:pt>
                <c:pt idx="139">
                  <c:v>44669</c:v>
                </c:pt>
                <c:pt idx="140">
                  <c:v>44669</c:v>
                </c:pt>
                <c:pt idx="141">
                  <c:v>44669</c:v>
                </c:pt>
                <c:pt idx="142">
                  <c:v>44671</c:v>
                </c:pt>
                <c:pt idx="143">
                  <c:v>44671</c:v>
                </c:pt>
                <c:pt idx="144">
                  <c:v>44671</c:v>
                </c:pt>
                <c:pt idx="145">
                  <c:v>44671</c:v>
                </c:pt>
                <c:pt idx="146">
                  <c:v>44671</c:v>
                </c:pt>
                <c:pt idx="147">
                  <c:v>44671</c:v>
                </c:pt>
                <c:pt idx="148">
                  <c:v>44671</c:v>
                </c:pt>
                <c:pt idx="149">
                  <c:v>44671</c:v>
                </c:pt>
                <c:pt idx="150">
                  <c:v>44671</c:v>
                </c:pt>
                <c:pt idx="151">
                  <c:v>44671</c:v>
                </c:pt>
                <c:pt idx="152">
                  <c:v>44671</c:v>
                </c:pt>
                <c:pt idx="153">
                  <c:v>44671</c:v>
                </c:pt>
                <c:pt idx="154">
                  <c:v>44671</c:v>
                </c:pt>
                <c:pt idx="155">
                  <c:v>44671</c:v>
                </c:pt>
                <c:pt idx="156">
                  <c:v>44671</c:v>
                </c:pt>
                <c:pt idx="157">
                  <c:v>44671</c:v>
                </c:pt>
                <c:pt idx="158">
                  <c:v>44671</c:v>
                </c:pt>
                <c:pt idx="159">
                  <c:v>44671</c:v>
                </c:pt>
                <c:pt idx="160">
                  <c:v>44671</c:v>
                </c:pt>
                <c:pt idx="161">
                  <c:v>44671</c:v>
                </c:pt>
                <c:pt idx="162">
                  <c:v>44671</c:v>
                </c:pt>
                <c:pt idx="163">
                  <c:v>44671</c:v>
                </c:pt>
                <c:pt idx="164">
                  <c:v>44671</c:v>
                </c:pt>
                <c:pt idx="165">
                  <c:v>44671</c:v>
                </c:pt>
                <c:pt idx="166">
                  <c:v>44674</c:v>
                </c:pt>
                <c:pt idx="167">
                  <c:v>44674</c:v>
                </c:pt>
                <c:pt idx="168">
                  <c:v>44674</c:v>
                </c:pt>
                <c:pt idx="169">
                  <c:v>44674</c:v>
                </c:pt>
                <c:pt idx="170">
                  <c:v>44674</c:v>
                </c:pt>
                <c:pt idx="171">
                  <c:v>44674</c:v>
                </c:pt>
                <c:pt idx="172">
                  <c:v>44674</c:v>
                </c:pt>
                <c:pt idx="173">
                  <c:v>44674</c:v>
                </c:pt>
                <c:pt idx="174">
                  <c:v>44674</c:v>
                </c:pt>
                <c:pt idx="175">
                  <c:v>44674</c:v>
                </c:pt>
                <c:pt idx="176">
                  <c:v>44674</c:v>
                </c:pt>
                <c:pt idx="177">
                  <c:v>44674</c:v>
                </c:pt>
                <c:pt idx="178">
                  <c:v>44674</c:v>
                </c:pt>
                <c:pt idx="179">
                  <c:v>44675</c:v>
                </c:pt>
                <c:pt idx="180">
                  <c:v>44675</c:v>
                </c:pt>
                <c:pt idx="181">
                  <c:v>44675</c:v>
                </c:pt>
                <c:pt idx="182">
                  <c:v>44675</c:v>
                </c:pt>
                <c:pt idx="183">
                  <c:v>44675</c:v>
                </c:pt>
                <c:pt idx="184">
                  <c:v>44675</c:v>
                </c:pt>
                <c:pt idx="185">
                  <c:v>44675</c:v>
                </c:pt>
                <c:pt idx="186">
                  <c:v>44675</c:v>
                </c:pt>
                <c:pt idx="187">
                  <c:v>44677</c:v>
                </c:pt>
                <c:pt idx="188">
                  <c:v>44677</c:v>
                </c:pt>
                <c:pt idx="189">
                  <c:v>44677</c:v>
                </c:pt>
                <c:pt idx="190">
                  <c:v>44677</c:v>
                </c:pt>
                <c:pt idx="191">
                  <c:v>44677</c:v>
                </c:pt>
                <c:pt idx="192">
                  <c:v>44677</c:v>
                </c:pt>
                <c:pt idx="193">
                  <c:v>44677</c:v>
                </c:pt>
                <c:pt idx="194">
                  <c:v>44677</c:v>
                </c:pt>
                <c:pt idx="195">
                  <c:v>44677</c:v>
                </c:pt>
                <c:pt idx="196">
                  <c:v>44679</c:v>
                </c:pt>
                <c:pt idx="197">
                  <c:v>44679</c:v>
                </c:pt>
                <c:pt idx="198">
                  <c:v>44680</c:v>
                </c:pt>
                <c:pt idx="199">
                  <c:v>44680</c:v>
                </c:pt>
                <c:pt idx="200">
                  <c:v>44680</c:v>
                </c:pt>
                <c:pt idx="201">
                  <c:v>44680</c:v>
                </c:pt>
                <c:pt idx="202">
                  <c:v>44680</c:v>
                </c:pt>
                <c:pt idx="203">
                  <c:v>44680</c:v>
                </c:pt>
                <c:pt idx="204">
                  <c:v>44680</c:v>
                </c:pt>
                <c:pt idx="205">
                  <c:v>44680</c:v>
                </c:pt>
                <c:pt idx="206">
                  <c:v>44680</c:v>
                </c:pt>
                <c:pt idx="207">
                  <c:v>44680</c:v>
                </c:pt>
                <c:pt idx="208">
                  <c:v>44680</c:v>
                </c:pt>
                <c:pt idx="209">
                  <c:v>44680</c:v>
                </c:pt>
                <c:pt idx="210">
                  <c:v>44680</c:v>
                </c:pt>
                <c:pt idx="211">
                  <c:v>44680</c:v>
                </c:pt>
                <c:pt idx="212">
                  <c:v>44680</c:v>
                </c:pt>
                <c:pt idx="213">
                  <c:v>44680</c:v>
                </c:pt>
                <c:pt idx="214">
                  <c:v>44680</c:v>
                </c:pt>
                <c:pt idx="215">
                  <c:v>44680</c:v>
                </c:pt>
                <c:pt idx="216">
                  <c:v>44680</c:v>
                </c:pt>
                <c:pt idx="217">
                  <c:v>44681</c:v>
                </c:pt>
                <c:pt idx="218">
                  <c:v>44681</c:v>
                </c:pt>
                <c:pt idx="219">
                  <c:v>44681</c:v>
                </c:pt>
                <c:pt idx="220">
                  <c:v>44681</c:v>
                </c:pt>
                <c:pt idx="221">
                  <c:v>44681</c:v>
                </c:pt>
                <c:pt idx="222">
                  <c:v>44681</c:v>
                </c:pt>
                <c:pt idx="223">
                  <c:v>44681</c:v>
                </c:pt>
                <c:pt idx="224">
                  <c:v>44682</c:v>
                </c:pt>
                <c:pt idx="225">
                  <c:v>44682</c:v>
                </c:pt>
                <c:pt idx="226">
                  <c:v>44683</c:v>
                </c:pt>
                <c:pt idx="227">
                  <c:v>44683</c:v>
                </c:pt>
                <c:pt idx="228">
                  <c:v>44683</c:v>
                </c:pt>
                <c:pt idx="229">
                  <c:v>44683</c:v>
                </c:pt>
                <c:pt idx="230">
                  <c:v>44683</c:v>
                </c:pt>
                <c:pt idx="231">
                  <c:v>44683</c:v>
                </c:pt>
                <c:pt idx="232">
                  <c:v>44683</c:v>
                </c:pt>
                <c:pt idx="233">
                  <c:v>44683</c:v>
                </c:pt>
                <c:pt idx="234">
                  <c:v>44683</c:v>
                </c:pt>
                <c:pt idx="235">
                  <c:v>44683</c:v>
                </c:pt>
                <c:pt idx="236">
                  <c:v>44683</c:v>
                </c:pt>
                <c:pt idx="237">
                  <c:v>44685</c:v>
                </c:pt>
                <c:pt idx="238">
                  <c:v>44685</c:v>
                </c:pt>
                <c:pt idx="239">
                  <c:v>44685</c:v>
                </c:pt>
                <c:pt idx="240">
                  <c:v>44685</c:v>
                </c:pt>
                <c:pt idx="241">
                  <c:v>44685</c:v>
                </c:pt>
                <c:pt idx="242">
                  <c:v>44685</c:v>
                </c:pt>
                <c:pt idx="243">
                  <c:v>44685</c:v>
                </c:pt>
                <c:pt idx="244">
                  <c:v>44685</c:v>
                </c:pt>
                <c:pt idx="245">
                  <c:v>44685</c:v>
                </c:pt>
                <c:pt idx="246">
                  <c:v>44685</c:v>
                </c:pt>
                <c:pt idx="247">
                  <c:v>44685</c:v>
                </c:pt>
                <c:pt idx="248">
                  <c:v>44685</c:v>
                </c:pt>
                <c:pt idx="249">
                  <c:v>44685</c:v>
                </c:pt>
                <c:pt idx="250">
                  <c:v>44685</c:v>
                </c:pt>
                <c:pt idx="251">
                  <c:v>44685</c:v>
                </c:pt>
                <c:pt idx="252">
                  <c:v>44685</c:v>
                </c:pt>
                <c:pt idx="253">
                  <c:v>44685</c:v>
                </c:pt>
                <c:pt idx="254">
                  <c:v>44685</c:v>
                </c:pt>
                <c:pt idx="255">
                  <c:v>44685</c:v>
                </c:pt>
                <c:pt idx="256">
                  <c:v>44685</c:v>
                </c:pt>
                <c:pt idx="257">
                  <c:v>44685</c:v>
                </c:pt>
                <c:pt idx="258">
                  <c:v>44685</c:v>
                </c:pt>
                <c:pt idx="259">
                  <c:v>44685</c:v>
                </c:pt>
                <c:pt idx="260">
                  <c:v>44685</c:v>
                </c:pt>
                <c:pt idx="261">
                  <c:v>44685</c:v>
                </c:pt>
                <c:pt idx="262">
                  <c:v>44685</c:v>
                </c:pt>
                <c:pt idx="263">
                  <c:v>44685</c:v>
                </c:pt>
                <c:pt idx="264">
                  <c:v>44685</c:v>
                </c:pt>
                <c:pt idx="265">
                  <c:v>44685</c:v>
                </c:pt>
                <c:pt idx="266">
                  <c:v>44685</c:v>
                </c:pt>
                <c:pt idx="267">
                  <c:v>44685</c:v>
                </c:pt>
                <c:pt idx="268">
                  <c:v>44687</c:v>
                </c:pt>
                <c:pt idx="269">
                  <c:v>44687</c:v>
                </c:pt>
                <c:pt idx="270">
                  <c:v>44687</c:v>
                </c:pt>
                <c:pt idx="271">
                  <c:v>44688</c:v>
                </c:pt>
                <c:pt idx="272">
                  <c:v>44688</c:v>
                </c:pt>
                <c:pt idx="273">
                  <c:v>44688</c:v>
                </c:pt>
                <c:pt idx="274">
                  <c:v>44689</c:v>
                </c:pt>
                <c:pt idx="275">
                  <c:v>44689</c:v>
                </c:pt>
                <c:pt idx="276">
                  <c:v>44689</c:v>
                </c:pt>
                <c:pt idx="277">
                  <c:v>44689</c:v>
                </c:pt>
                <c:pt idx="278">
                  <c:v>44689</c:v>
                </c:pt>
                <c:pt idx="279">
                  <c:v>44689</c:v>
                </c:pt>
                <c:pt idx="280">
                  <c:v>44689</c:v>
                </c:pt>
                <c:pt idx="281">
                  <c:v>44691</c:v>
                </c:pt>
                <c:pt idx="282">
                  <c:v>44692</c:v>
                </c:pt>
                <c:pt idx="283">
                  <c:v>44692</c:v>
                </c:pt>
                <c:pt idx="284">
                  <c:v>44692</c:v>
                </c:pt>
                <c:pt idx="285">
                  <c:v>44692</c:v>
                </c:pt>
                <c:pt idx="286">
                  <c:v>44692</c:v>
                </c:pt>
                <c:pt idx="287">
                  <c:v>44692</c:v>
                </c:pt>
                <c:pt idx="288">
                  <c:v>44692</c:v>
                </c:pt>
                <c:pt idx="289">
                  <c:v>44692</c:v>
                </c:pt>
                <c:pt idx="290">
                  <c:v>44692</c:v>
                </c:pt>
                <c:pt idx="291">
                  <c:v>44692</c:v>
                </c:pt>
                <c:pt idx="292">
                  <c:v>44692</c:v>
                </c:pt>
                <c:pt idx="293">
                  <c:v>44692</c:v>
                </c:pt>
                <c:pt idx="294">
                  <c:v>44692</c:v>
                </c:pt>
                <c:pt idx="295">
                  <c:v>44692</c:v>
                </c:pt>
                <c:pt idx="296">
                  <c:v>44692</c:v>
                </c:pt>
                <c:pt idx="297">
                  <c:v>44692</c:v>
                </c:pt>
                <c:pt idx="298">
                  <c:v>44692</c:v>
                </c:pt>
                <c:pt idx="299">
                  <c:v>44692</c:v>
                </c:pt>
                <c:pt idx="300">
                  <c:v>44692</c:v>
                </c:pt>
                <c:pt idx="301">
                  <c:v>44692</c:v>
                </c:pt>
                <c:pt idx="302">
                  <c:v>44692</c:v>
                </c:pt>
                <c:pt idx="303">
                  <c:v>44692</c:v>
                </c:pt>
                <c:pt idx="304">
                  <c:v>44692</c:v>
                </c:pt>
                <c:pt idx="305">
                  <c:v>44692</c:v>
                </c:pt>
                <c:pt idx="306">
                  <c:v>44693</c:v>
                </c:pt>
                <c:pt idx="307">
                  <c:v>44693</c:v>
                </c:pt>
                <c:pt idx="308">
                  <c:v>44693</c:v>
                </c:pt>
                <c:pt idx="309">
                  <c:v>44693</c:v>
                </c:pt>
                <c:pt idx="310">
                  <c:v>44695</c:v>
                </c:pt>
                <c:pt idx="311">
                  <c:v>44695</c:v>
                </c:pt>
                <c:pt idx="312">
                  <c:v>44695</c:v>
                </c:pt>
                <c:pt idx="313">
                  <c:v>44695</c:v>
                </c:pt>
                <c:pt idx="314">
                  <c:v>44695</c:v>
                </c:pt>
                <c:pt idx="315">
                  <c:v>44695</c:v>
                </c:pt>
                <c:pt idx="316">
                  <c:v>44695</c:v>
                </c:pt>
                <c:pt idx="317">
                  <c:v>44695</c:v>
                </c:pt>
                <c:pt idx="318">
                  <c:v>44695</c:v>
                </c:pt>
                <c:pt idx="319">
                  <c:v>44696</c:v>
                </c:pt>
                <c:pt idx="320">
                  <c:v>44696</c:v>
                </c:pt>
                <c:pt idx="321">
                  <c:v>44696</c:v>
                </c:pt>
                <c:pt idx="322">
                  <c:v>44696</c:v>
                </c:pt>
                <c:pt idx="323">
                  <c:v>44696</c:v>
                </c:pt>
                <c:pt idx="324">
                  <c:v>44696</c:v>
                </c:pt>
                <c:pt idx="325">
                  <c:v>44696</c:v>
                </c:pt>
                <c:pt idx="326">
                  <c:v>44697</c:v>
                </c:pt>
                <c:pt idx="327">
                  <c:v>44698</c:v>
                </c:pt>
                <c:pt idx="328">
                  <c:v>44698</c:v>
                </c:pt>
                <c:pt idx="329">
                  <c:v>44698</c:v>
                </c:pt>
                <c:pt idx="330">
                  <c:v>44698</c:v>
                </c:pt>
                <c:pt idx="331">
                  <c:v>44698</c:v>
                </c:pt>
                <c:pt idx="332">
                  <c:v>44698</c:v>
                </c:pt>
                <c:pt idx="333">
                  <c:v>44698</c:v>
                </c:pt>
                <c:pt idx="334">
                  <c:v>44698</c:v>
                </c:pt>
                <c:pt idx="335">
                  <c:v>44698</c:v>
                </c:pt>
                <c:pt idx="336">
                  <c:v>44698</c:v>
                </c:pt>
                <c:pt idx="337">
                  <c:v>44698</c:v>
                </c:pt>
                <c:pt idx="338">
                  <c:v>44698</c:v>
                </c:pt>
                <c:pt idx="339">
                  <c:v>44698</c:v>
                </c:pt>
                <c:pt idx="340">
                  <c:v>44698</c:v>
                </c:pt>
                <c:pt idx="341">
                  <c:v>44698</c:v>
                </c:pt>
                <c:pt idx="342">
                  <c:v>44699</c:v>
                </c:pt>
                <c:pt idx="343">
                  <c:v>44700</c:v>
                </c:pt>
                <c:pt idx="344">
                  <c:v>44701</c:v>
                </c:pt>
                <c:pt idx="345">
                  <c:v>44702</c:v>
                </c:pt>
                <c:pt idx="346">
                  <c:v>44703</c:v>
                </c:pt>
                <c:pt idx="347">
                  <c:v>44704</c:v>
                </c:pt>
                <c:pt idx="348">
                  <c:v>44704</c:v>
                </c:pt>
                <c:pt idx="349">
                  <c:v>44704</c:v>
                </c:pt>
                <c:pt idx="350">
                  <c:v>44704</c:v>
                </c:pt>
                <c:pt idx="351">
                  <c:v>44705</c:v>
                </c:pt>
                <c:pt idx="352">
                  <c:v>44705</c:v>
                </c:pt>
                <c:pt idx="353">
                  <c:v>44706</c:v>
                </c:pt>
                <c:pt idx="354">
                  <c:v>44706</c:v>
                </c:pt>
                <c:pt idx="355">
                  <c:v>44706</c:v>
                </c:pt>
                <c:pt idx="356">
                  <c:v>44706</c:v>
                </c:pt>
                <c:pt idx="357">
                  <c:v>44706</c:v>
                </c:pt>
                <c:pt idx="358">
                  <c:v>44706</c:v>
                </c:pt>
                <c:pt idx="359">
                  <c:v>44706</c:v>
                </c:pt>
                <c:pt idx="360">
                  <c:v>44706</c:v>
                </c:pt>
                <c:pt idx="361">
                  <c:v>44706</c:v>
                </c:pt>
                <c:pt idx="362">
                  <c:v>44706</c:v>
                </c:pt>
                <c:pt idx="363">
                  <c:v>44706</c:v>
                </c:pt>
                <c:pt idx="364">
                  <c:v>44706</c:v>
                </c:pt>
                <c:pt idx="365">
                  <c:v>44706</c:v>
                </c:pt>
                <c:pt idx="366">
                  <c:v>44706</c:v>
                </c:pt>
                <c:pt idx="367">
                  <c:v>44706</c:v>
                </c:pt>
                <c:pt idx="368">
                  <c:v>44706</c:v>
                </c:pt>
                <c:pt idx="369">
                  <c:v>44706</c:v>
                </c:pt>
                <c:pt idx="370">
                  <c:v>44706</c:v>
                </c:pt>
                <c:pt idx="371">
                  <c:v>44706</c:v>
                </c:pt>
                <c:pt idx="372">
                  <c:v>44706</c:v>
                </c:pt>
                <c:pt idx="373">
                  <c:v>44706</c:v>
                </c:pt>
                <c:pt idx="374">
                  <c:v>44708</c:v>
                </c:pt>
                <c:pt idx="375">
                  <c:v>44708</c:v>
                </c:pt>
                <c:pt idx="376">
                  <c:v>44708</c:v>
                </c:pt>
                <c:pt idx="377">
                  <c:v>44708</c:v>
                </c:pt>
                <c:pt idx="378">
                  <c:v>44708</c:v>
                </c:pt>
                <c:pt idx="379">
                  <c:v>44708</c:v>
                </c:pt>
                <c:pt idx="380">
                  <c:v>44708</c:v>
                </c:pt>
                <c:pt idx="381">
                  <c:v>44708</c:v>
                </c:pt>
                <c:pt idx="382">
                  <c:v>44709</c:v>
                </c:pt>
                <c:pt idx="383">
                  <c:v>44709</c:v>
                </c:pt>
                <c:pt idx="384">
                  <c:v>44709</c:v>
                </c:pt>
                <c:pt idx="385">
                  <c:v>44709</c:v>
                </c:pt>
                <c:pt idx="386">
                  <c:v>44710</c:v>
                </c:pt>
                <c:pt idx="387">
                  <c:v>44710</c:v>
                </c:pt>
                <c:pt idx="388">
                  <c:v>44710</c:v>
                </c:pt>
                <c:pt idx="389">
                  <c:v>44711</c:v>
                </c:pt>
                <c:pt idx="390">
                  <c:v>44712</c:v>
                </c:pt>
                <c:pt idx="391">
                  <c:v>44712</c:v>
                </c:pt>
                <c:pt idx="392">
                  <c:v>44712</c:v>
                </c:pt>
                <c:pt idx="393">
                  <c:v>44713</c:v>
                </c:pt>
                <c:pt idx="394">
                  <c:v>44713</c:v>
                </c:pt>
                <c:pt idx="395">
                  <c:v>44713</c:v>
                </c:pt>
                <c:pt idx="396">
                  <c:v>44713</c:v>
                </c:pt>
                <c:pt idx="397">
                  <c:v>44713</c:v>
                </c:pt>
                <c:pt idx="398">
                  <c:v>44713</c:v>
                </c:pt>
                <c:pt idx="399">
                  <c:v>44713</c:v>
                </c:pt>
                <c:pt idx="400">
                  <c:v>44713</c:v>
                </c:pt>
                <c:pt idx="401">
                  <c:v>44713</c:v>
                </c:pt>
                <c:pt idx="402">
                  <c:v>44713</c:v>
                </c:pt>
                <c:pt idx="403">
                  <c:v>44713</c:v>
                </c:pt>
                <c:pt idx="404">
                  <c:v>44713</c:v>
                </c:pt>
                <c:pt idx="405">
                  <c:v>44713</c:v>
                </c:pt>
                <c:pt idx="406">
                  <c:v>44713</c:v>
                </c:pt>
                <c:pt idx="407">
                  <c:v>44713</c:v>
                </c:pt>
                <c:pt idx="408">
                  <c:v>44713</c:v>
                </c:pt>
                <c:pt idx="409">
                  <c:v>44714</c:v>
                </c:pt>
                <c:pt idx="410">
                  <c:v>44714</c:v>
                </c:pt>
                <c:pt idx="411">
                  <c:v>44717</c:v>
                </c:pt>
                <c:pt idx="412">
                  <c:v>44717</c:v>
                </c:pt>
                <c:pt idx="413">
                  <c:v>44717</c:v>
                </c:pt>
                <c:pt idx="414">
                  <c:v>44717</c:v>
                </c:pt>
                <c:pt idx="415">
                  <c:v>44717</c:v>
                </c:pt>
                <c:pt idx="416">
                  <c:v>44717</c:v>
                </c:pt>
                <c:pt idx="417">
                  <c:v>44717</c:v>
                </c:pt>
                <c:pt idx="418">
                  <c:v>44717</c:v>
                </c:pt>
                <c:pt idx="419">
                  <c:v>44717</c:v>
                </c:pt>
                <c:pt idx="420">
                  <c:v>44717</c:v>
                </c:pt>
                <c:pt idx="421">
                  <c:v>44718</c:v>
                </c:pt>
                <c:pt idx="422">
                  <c:v>44718</c:v>
                </c:pt>
                <c:pt idx="423">
                  <c:v>44718</c:v>
                </c:pt>
                <c:pt idx="424">
                  <c:v>44718</c:v>
                </c:pt>
                <c:pt idx="425">
                  <c:v>44718</c:v>
                </c:pt>
                <c:pt idx="426">
                  <c:v>44719</c:v>
                </c:pt>
                <c:pt idx="427">
                  <c:v>44719</c:v>
                </c:pt>
                <c:pt idx="428">
                  <c:v>44719</c:v>
                </c:pt>
                <c:pt idx="429">
                  <c:v>44719</c:v>
                </c:pt>
                <c:pt idx="430">
                  <c:v>44719</c:v>
                </c:pt>
                <c:pt idx="431">
                  <c:v>44719</c:v>
                </c:pt>
                <c:pt idx="432">
                  <c:v>44720</c:v>
                </c:pt>
                <c:pt idx="433">
                  <c:v>44720</c:v>
                </c:pt>
                <c:pt idx="434">
                  <c:v>44720</c:v>
                </c:pt>
                <c:pt idx="435">
                  <c:v>44720</c:v>
                </c:pt>
                <c:pt idx="436">
                  <c:v>44720</c:v>
                </c:pt>
                <c:pt idx="437">
                  <c:v>44720</c:v>
                </c:pt>
                <c:pt idx="438">
                  <c:v>44720</c:v>
                </c:pt>
                <c:pt idx="439">
                  <c:v>44720</c:v>
                </c:pt>
                <c:pt idx="440">
                  <c:v>44720</c:v>
                </c:pt>
                <c:pt idx="441">
                  <c:v>44720</c:v>
                </c:pt>
                <c:pt idx="442">
                  <c:v>44720</c:v>
                </c:pt>
                <c:pt idx="443">
                  <c:v>44720</c:v>
                </c:pt>
                <c:pt idx="444">
                  <c:v>44720</c:v>
                </c:pt>
                <c:pt idx="445">
                  <c:v>44720</c:v>
                </c:pt>
                <c:pt idx="446">
                  <c:v>44720</c:v>
                </c:pt>
                <c:pt idx="447">
                  <c:v>44720</c:v>
                </c:pt>
                <c:pt idx="448">
                  <c:v>44720</c:v>
                </c:pt>
                <c:pt idx="449">
                  <c:v>44721</c:v>
                </c:pt>
                <c:pt idx="450">
                  <c:v>44721</c:v>
                </c:pt>
                <c:pt idx="451">
                  <c:v>44723</c:v>
                </c:pt>
                <c:pt idx="452">
                  <c:v>44723</c:v>
                </c:pt>
                <c:pt idx="453">
                  <c:v>44723</c:v>
                </c:pt>
                <c:pt idx="454">
                  <c:v>44724</c:v>
                </c:pt>
                <c:pt idx="455">
                  <c:v>44724</c:v>
                </c:pt>
                <c:pt idx="456">
                  <c:v>44724</c:v>
                </c:pt>
                <c:pt idx="457">
                  <c:v>44724</c:v>
                </c:pt>
                <c:pt idx="458">
                  <c:v>44724</c:v>
                </c:pt>
                <c:pt idx="459">
                  <c:v>44725</c:v>
                </c:pt>
                <c:pt idx="460">
                  <c:v>44726</c:v>
                </c:pt>
                <c:pt idx="461">
                  <c:v>44726</c:v>
                </c:pt>
                <c:pt idx="462">
                  <c:v>44726</c:v>
                </c:pt>
                <c:pt idx="463">
                  <c:v>44726</c:v>
                </c:pt>
                <c:pt idx="464">
                  <c:v>44726</c:v>
                </c:pt>
                <c:pt idx="465">
                  <c:v>44727</c:v>
                </c:pt>
                <c:pt idx="466">
                  <c:v>44727</c:v>
                </c:pt>
                <c:pt idx="467">
                  <c:v>44727</c:v>
                </c:pt>
                <c:pt idx="468">
                  <c:v>44727</c:v>
                </c:pt>
                <c:pt idx="469">
                  <c:v>44727</c:v>
                </c:pt>
                <c:pt idx="470">
                  <c:v>44727</c:v>
                </c:pt>
                <c:pt idx="471">
                  <c:v>44727</c:v>
                </c:pt>
                <c:pt idx="472">
                  <c:v>44727</c:v>
                </c:pt>
                <c:pt idx="473">
                  <c:v>44727</c:v>
                </c:pt>
                <c:pt idx="474">
                  <c:v>44727</c:v>
                </c:pt>
                <c:pt idx="475">
                  <c:v>44727</c:v>
                </c:pt>
                <c:pt idx="476">
                  <c:v>44727</c:v>
                </c:pt>
                <c:pt idx="477">
                  <c:v>44728</c:v>
                </c:pt>
                <c:pt idx="478">
                  <c:v>44730</c:v>
                </c:pt>
                <c:pt idx="479">
                  <c:v>44730</c:v>
                </c:pt>
                <c:pt idx="480">
                  <c:v>44731</c:v>
                </c:pt>
                <c:pt idx="481">
                  <c:v>44731</c:v>
                </c:pt>
                <c:pt idx="482">
                  <c:v>44731</c:v>
                </c:pt>
                <c:pt idx="483">
                  <c:v>44731</c:v>
                </c:pt>
                <c:pt idx="484">
                  <c:v>44732</c:v>
                </c:pt>
                <c:pt idx="485">
                  <c:v>44732</c:v>
                </c:pt>
                <c:pt idx="486">
                  <c:v>44732</c:v>
                </c:pt>
                <c:pt idx="487">
                  <c:v>44732</c:v>
                </c:pt>
                <c:pt idx="488">
                  <c:v>44734</c:v>
                </c:pt>
                <c:pt idx="489">
                  <c:v>44734</c:v>
                </c:pt>
                <c:pt idx="490">
                  <c:v>44734</c:v>
                </c:pt>
                <c:pt idx="491">
                  <c:v>44734</c:v>
                </c:pt>
                <c:pt idx="492">
                  <c:v>44734</c:v>
                </c:pt>
                <c:pt idx="493">
                  <c:v>44734</c:v>
                </c:pt>
                <c:pt idx="494">
                  <c:v>44735</c:v>
                </c:pt>
                <c:pt idx="495">
                  <c:v>44735</c:v>
                </c:pt>
                <c:pt idx="496">
                  <c:v>44737</c:v>
                </c:pt>
                <c:pt idx="497">
                  <c:v>44737</c:v>
                </c:pt>
                <c:pt idx="498">
                  <c:v>44737</c:v>
                </c:pt>
                <c:pt idx="499">
                  <c:v>44739</c:v>
                </c:pt>
                <c:pt idx="500">
                  <c:v>44739</c:v>
                </c:pt>
                <c:pt idx="501">
                  <c:v>44739</c:v>
                </c:pt>
                <c:pt idx="502">
                  <c:v>44740</c:v>
                </c:pt>
                <c:pt idx="503">
                  <c:v>44741</c:v>
                </c:pt>
                <c:pt idx="504">
                  <c:v>44741</c:v>
                </c:pt>
                <c:pt idx="505">
                  <c:v>44741</c:v>
                </c:pt>
                <c:pt idx="506">
                  <c:v>44741</c:v>
                </c:pt>
                <c:pt idx="507">
                  <c:v>44741</c:v>
                </c:pt>
                <c:pt idx="508">
                  <c:v>44743</c:v>
                </c:pt>
                <c:pt idx="509">
                  <c:v>44743</c:v>
                </c:pt>
                <c:pt idx="510">
                  <c:v>44743</c:v>
                </c:pt>
                <c:pt idx="511">
                  <c:v>44743</c:v>
                </c:pt>
                <c:pt idx="512">
                  <c:v>44743</c:v>
                </c:pt>
                <c:pt idx="513">
                  <c:v>44743</c:v>
                </c:pt>
                <c:pt idx="514">
                  <c:v>44743</c:v>
                </c:pt>
                <c:pt idx="515">
                  <c:v>44743</c:v>
                </c:pt>
                <c:pt idx="516">
                  <c:v>44745</c:v>
                </c:pt>
                <c:pt idx="517">
                  <c:v>44745</c:v>
                </c:pt>
                <c:pt idx="518">
                  <c:v>44745</c:v>
                </c:pt>
                <c:pt idx="519">
                  <c:v>44745</c:v>
                </c:pt>
                <c:pt idx="520">
                  <c:v>44745</c:v>
                </c:pt>
                <c:pt idx="521">
                  <c:v>44745</c:v>
                </c:pt>
                <c:pt idx="522">
                  <c:v>44745</c:v>
                </c:pt>
                <c:pt idx="523">
                  <c:v>44746</c:v>
                </c:pt>
                <c:pt idx="524">
                  <c:v>44746</c:v>
                </c:pt>
                <c:pt idx="525">
                  <c:v>44746</c:v>
                </c:pt>
                <c:pt idx="526">
                  <c:v>44746</c:v>
                </c:pt>
                <c:pt idx="527">
                  <c:v>44746</c:v>
                </c:pt>
                <c:pt idx="528">
                  <c:v>44746</c:v>
                </c:pt>
                <c:pt idx="529">
                  <c:v>44746</c:v>
                </c:pt>
                <c:pt idx="530">
                  <c:v>44746</c:v>
                </c:pt>
                <c:pt idx="531">
                  <c:v>44746</c:v>
                </c:pt>
                <c:pt idx="532">
                  <c:v>44746</c:v>
                </c:pt>
                <c:pt idx="533">
                  <c:v>44746</c:v>
                </c:pt>
                <c:pt idx="534">
                  <c:v>44746</c:v>
                </c:pt>
                <c:pt idx="535">
                  <c:v>44746</c:v>
                </c:pt>
                <c:pt idx="536">
                  <c:v>44749</c:v>
                </c:pt>
                <c:pt idx="537">
                  <c:v>44751</c:v>
                </c:pt>
                <c:pt idx="538">
                  <c:v>44751</c:v>
                </c:pt>
                <c:pt idx="539">
                  <c:v>44751</c:v>
                </c:pt>
                <c:pt idx="540">
                  <c:v>44751</c:v>
                </c:pt>
                <c:pt idx="541">
                  <c:v>44751</c:v>
                </c:pt>
                <c:pt idx="542">
                  <c:v>44752</c:v>
                </c:pt>
                <c:pt idx="543">
                  <c:v>44752</c:v>
                </c:pt>
                <c:pt idx="544">
                  <c:v>44752</c:v>
                </c:pt>
                <c:pt idx="545">
                  <c:v>44752</c:v>
                </c:pt>
                <c:pt idx="546">
                  <c:v>44752</c:v>
                </c:pt>
                <c:pt idx="547">
                  <c:v>44755</c:v>
                </c:pt>
                <c:pt idx="548">
                  <c:v>44755</c:v>
                </c:pt>
                <c:pt idx="549">
                  <c:v>44756</c:v>
                </c:pt>
                <c:pt idx="550">
                  <c:v>44757</c:v>
                </c:pt>
                <c:pt idx="551">
                  <c:v>44758</c:v>
                </c:pt>
                <c:pt idx="552">
                  <c:v>44759</c:v>
                </c:pt>
                <c:pt idx="553">
                  <c:v>44759</c:v>
                </c:pt>
                <c:pt idx="554">
                  <c:v>44759</c:v>
                </c:pt>
                <c:pt idx="555">
                  <c:v>44759</c:v>
                </c:pt>
                <c:pt idx="556">
                  <c:v>44759</c:v>
                </c:pt>
                <c:pt idx="557">
                  <c:v>44759</c:v>
                </c:pt>
                <c:pt idx="558">
                  <c:v>44760</c:v>
                </c:pt>
                <c:pt idx="559">
                  <c:v>44760</c:v>
                </c:pt>
                <c:pt idx="560">
                  <c:v>44760</c:v>
                </c:pt>
                <c:pt idx="561">
                  <c:v>44760</c:v>
                </c:pt>
                <c:pt idx="562">
                  <c:v>44762</c:v>
                </c:pt>
                <c:pt idx="563">
                  <c:v>44762</c:v>
                </c:pt>
                <c:pt idx="564">
                  <c:v>44762</c:v>
                </c:pt>
                <c:pt idx="565">
                  <c:v>44762</c:v>
                </c:pt>
                <c:pt idx="566">
                  <c:v>44762</c:v>
                </c:pt>
                <c:pt idx="567">
                  <c:v>44762</c:v>
                </c:pt>
                <c:pt idx="568">
                  <c:v>44762</c:v>
                </c:pt>
                <c:pt idx="569">
                  <c:v>44762</c:v>
                </c:pt>
                <c:pt idx="570">
                  <c:v>44762</c:v>
                </c:pt>
                <c:pt idx="571">
                  <c:v>44762</c:v>
                </c:pt>
                <c:pt idx="572">
                  <c:v>44762</c:v>
                </c:pt>
                <c:pt idx="573">
                  <c:v>44762</c:v>
                </c:pt>
                <c:pt idx="574">
                  <c:v>44762</c:v>
                </c:pt>
                <c:pt idx="575">
                  <c:v>44762</c:v>
                </c:pt>
                <c:pt idx="576">
                  <c:v>44762</c:v>
                </c:pt>
                <c:pt idx="577">
                  <c:v>44762</c:v>
                </c:pt>
                <c:pt idx="578">
                  <c:v>44762</c:v>
                </c:pt>
                <c:pt idx="579">
                  <c:v>44763</c:v>
                </c:pt>
                <c:pt idx="580">
                  <c:v>44765</c:v>
                </c:pt>
                <c:pt idx="581">
                  <c:v>44765</c:v>
                </c:pt>
                <c:pt idx="582">
                  <c:v>44765</c:v>
                </c:pt>
                <c:pt idx="583">
                  <c:v>44765</c:v>
                </c:pt>
                <c:pt idx="584">
                  <c:v>44766</c:v>
                </c:pt>
                <c:pt idx="585">
                  <c:v>44768</c:v>
                </c:pt>
                <c:pt idx="586">
                  <c:v>44768</c:v>
                </c:pt>
                <c:pt idx="587">
                  <c:v>44768</c:v>
                </c:pt>
                <c:pt idx="588">
                  <c:v>44769</c:v>
                </c:pt>
                <c:pt idx="589">
                  <c:v>44769</c:v>
                </c:pt>
                <c:pt idx="590">
                  <c:v>44769</c:v>
                </c:pt>
                <c:pt idx="591">
                  <c:v>44769</c:v>
                </c:pt>
                <c:pt idx="592">
                  <c:v>44769</c:v>
                </c:pt>
                <c:pt idx="593">
                  <c:v>44769</c:v>
                </c:pt>
                <c:pt idx="594">
                  <c:v>44769</c:v>
                </c:pt>
                <c:pt idx="595">
                  <c:v>44769</c:v>
                </c:pt>
                <c:pt idx="596">
                  <c:v>44769</c:v>
                </c:pt>
                <c:pt idx="597">
                  <c:v>44769</c:v>
                </c:pt>
                <c:pt idx="598">
                  <c:v>44769</c:v>
                </c:pt>
                <c:pt idx="599">
                  <c:v>44769</c:v>
                </c:pt>
                <c:pt idx="600">
                  <c:v>44769</c:v>
                </c:pt>
                <c:pt idx="601">
                  <c:v>44769</c:v>
                </c:pt>
                <c:pt idx="602">
                  <c:v>44769</c:v>
                </c:pt>
                <c:pt idx="603">
                  <c:v>44769</c:v>
                </c:pt>
                <c:pt idx="604">
                  <c:v>44769</c:v>
                </c:pt>
                <c:pt idx="605">
                  <c:v>44773</c:v>
                </c:pt>
                <c:pt idx="606">
                  <c:v>44773</c:v>
                </c:pt>
                <c:pt idx="607">
                  <c:v>44773</c:v>
                </c:pt>
                <c:pt idx="608">
                  <c:v>44773</c:v>
                </c:pt>
                <c:pt idx="609">
                  <c:v>44773</c:v>
                </c:pt>
                <c:pt idx="610">
                  <c:v>44773</c:v>
                </c:pt>
                <c:pt idx="611">
                  <c:v>44773</c:v>
                </c:pt>
                <c:pt idx="612">
                  <c:v>44773</c:v>
                </c:pt>
                <c:pt idx="613">
                  <c:v>44773</c:v>
                </c:pt>
                <c:pt idx="614">
                  <c:v>44776</c:v>
                </c:pt>
                <c:pt idx="615">
                  <c:v>44776</c:v>
                </c:pt>
                <c:pt idx="616">
                  <c:v>44776</c:v>
                </c:pt>
                <c:pt idx="617">
                  <c:v>44776</c:v>
                </c:pt>
                <c:pt idx="618">
                  <c:v>44776</c:v>
                </c:pt>
                <c:pt idx="619">
                  <c:v>44776</c:v>
                </c:pt>
                <c:pt idx="620">
                  <c:v>44778</c:v>
                </c:pt>
                <c:pt idx="621">
                  <c:v>44778</c:v>
                </c:pt>
                <c:pt idx="622">
                  <c:v>44780</c:v>
                </c:pt>
                <c:pt idx="623">
                  <c:v>44780</c:v>
                </c:pt>
                <c:pt idx="624">
                  <c:v>44780</c:v>
                </c:pt>
                <c:pt idx="625">
                  <c:v>44780</c:v>
                </c:pt>
                <c:pt idx="626">
                  <c:v>44780</c:v>
                </c:pt>
                <c:pt idx="627">
                  <c:v>44782</c:v>
                </c:pt>
                <c:pt idx="628">
                  <c:v>44782</c:v>
                </c:pt>
                <c:pt idx="629">
                  <c:v>44782</c:v>
                </c:pt>
                <c:pt idx="630">
                  <c:v>44782</c:v>
                </c:pt>
                <c:pt idx="631">
                  <c:v>44783</c:v>
                </c:pt>
                <c:pt idx="632">
                  <c:v>44783</c:v>
                </c:pt>
                <c:pt idx="633">
                  <c:v>44783</c:v>
                </c:pt>
                <c:pt idx="634">
                  <c:v>44783</c:v>
                </c:pt>
                <c:pt idx="635">
                  <c:v>44783</c:v>
                </c:pt>
                <c:pt idx="636">
                  <c:v>44783</c:v>
                </c:pt>
                <c:pt idx="637">
                  <c:v>44783</c:v>
                </c:pt>
                <c:pt idx="638">
                  <c:v>44783</c:v>
                </c:pt>
                <c:pt idx="639">
                  <c:v>44783</c:v>
                </c:pt>
                <c:pt idx="640">
                  <c:v>44783</c:v>
                </c:pt>
                <c:pt idx="641">
                  <c:v>44783</c:v>
                </c:pt>
                <c:pt idx="642">
                  <c:v>44783</c:v>
                </c:pt>
                <c:pt idx="643">
                  <c:v>44783</c:v>
                </c:pt>
                <c:pt idx="644">
                  <c:v>44783</c:v>
                </c:pt>
                <c:pt idx="645">
                  <c:v>44783</c:v>
                </c:pt>
                <c:pt idx="646">
                  <c:v>44783</c:v>
                </c:pt>
                <c:pt idx="647">
                  <c:v>44783</c:v>
                </c:pt>
                <c:pt idx="648">
                  <c:v>44783</c:v>
                </c:pt>
                <c:pt idx="649">
                  <c:v>44784</c:v>
                </c:pt>
                <c:pt idx="650">
                  <c:v>44784</c:v>
                </c:pt>
                <c:pt idx="651">
                  <c:v>44784</c:v>
                </c:pt>
                <c:pt idx="652">
                  <c:v>44786</c:v>
                </c:pt>
                <c:pt idx="653">
                  <c:v>44786</c:v>
                </c:pt>
                <c:pt idx="654">
                  <c:v>44786</c:v>
                </c:pt>
                <c:pt idx="655">
                  <c:v>44786</c:v>
                </c:pt>
                <c:pt idx="656">
                  <c:v>44786</c:v>
                </c:pt>
                <c:pt idx="657">
                  <c:v>44786</c:v>
                </c:pt>
                <c:pt idx="658">
                  <c:v>44787</c:v>
                </c:pt>
                <c:pt idx="659">
                  <c:v>44787</c:v>
                </c:pt>
                <c:pt idx="660">
                  <c:v>44787</c:v>
                </c:pt>
                <c:pt idx="661">
                  <c:v>44787</c:v>
                </c:pt>
                <c:pt idx="662">
                  <c:v>44787</c:v>
                </c:pt>
                <c:pt idx="663">
                  <c:v>44789</c:v>
                </c:pt>
                <c:pt idx="664">
                  <c:v>44789</c:v>
                </c:pt>
                <c:pt idx="665">
                  <c:v>44789</c:v>
                </c:pt>
                <c:pt idx="666">
                  <c:v>44789</c:v>
                </c:pt>
                <c:pt idx="667">
                  <c:v>44789</c:v>
                </c:pt>
                <c:pt idx="668">
                  <c:v>44790</c:v>
                </c:pt>
                <c:pt idx="669">
                  <c:v>44790</c:v>
                </c:pt>
                <c:pt idx="670">
                  <c:v>44790</c:v>
                </c:pt>
                <c:pt idx="671">
                  <c:v>44790</c:v>
                </c:pt>
                <c:pt idx="672">
                  <c:v>44790</c:v>
                </c:pt>
                <c:pt idx="673">
                  <c:v>44790</c:v>
                </c:pt>
                <c:pt idx="674">
                  <c:v>44790</c:v>
                </c:pt>
                <c:pt idx="675">
                  <c:v>44790</c:v>
                </c:pt>
                <c:pt idx="676">
                  <c:v>44790</c:v>
                </c:pt>
                <c:pt idx="677">
                  <c:v>44790</c:v>
                </c:pt>
                <c:pt idx="678">
                  <c:v>44790</c:v>
                </c:pt>
                <c:pt idx="679">
                  <c:v>44790</c:v>
                </c:pt>
                <c:pt idx="680">
                  <c:v>44790</c:v>
                </c:pt>
                <c:pt idx="681">
                  <c:v>44790</c:v>
                </c:pt>
                <c:pt idx="682">
                  <c:v>44790</c:v>
                </c:pt>
                <c:pt idx="683">
                  <c:v>44790</c:v>
                </c:pt>
                <c:pt idx="684">
                  <c:v>44790</c:v>
                </c:pt>
                <c:pt idx="685">
                  <c:v>44790</c:v>
                </c:pt>
                <c:pt idx="686">
                  <c:v>44790</c:v>
                </c:pt>
                <c:pt idx="687">
                  <c:v>44790</c:v>
                </c:pt>
                <c:pt idx="688">
                  <c:v>44790</c:v>
                </c:pt>
                <c:pt idx="689">
                  <c:v>44791</c:v>
                </c:pt>
                <c:pt idx="690">
                  <c:v>44791</c:v>
                </c:pt>
                <c:pt idx="691">
                  <c:v>44792</c:v>
                </c:pt>
                <c:pt idx="692">
                  <c:v>44792</c:v>
                </c:pt>
                <c:pt idx="693">
                  <c:v>44792</c:v>
                </c:pt>
                <c:pt idx="694">
                  <c:v>44792</c:v>
                </c:pt>
                <c:pt idx="695">
                  <c:v>44792</c:v>
                </c:pt>
                <c:pt idx="696">
                  <c:v>44792</c:v>
                </c:pt>
                <c:pt idx="697">
                  <c:v>44792</c:v>
                </c:pt>
                <c:pt idx="698">
                  <c:v>44792</c:v>
                </c:pt>
                <c:pt idx="699">
                  <c:v>44792</c:v>
                </c:pt>
                <c:pt idx="700">
                  <c:v>44793</c:v>
                </c:pt>
                <c:pt idx="701">
                  <c:v>44793</c:v>
                </c:pt>
                <c:pt idx="702">
                  <c:v>44793</c:v>
                </c:pt>
                <c:pt idx="703">
                  <c:v>44793</c:v>
                </c:pt>
                <c:pt idx="704">
                  <c:v>44793</c:v>
                </c:pt>
                <c:pt idx="705">
                  <c:v>44793</c:v>
                </c:pt>
                <c:pt idx="706">
                  <c:v>44794</c:v>
                </c:pt>
                <c:pt idx="707">
                  <c:v>44794</c:v>
                </c:pt>
                <c:pt idx="708">
                  <c:v>44794</c:v>
                </c:pt>
                <c:pt idx="709">
                  <c:v>44794</c:v>
                </c:pt>
                <c:pt idx="710">
                  <c:v>44794</c:v>
                </c:pt>
                <c:pt idx="711">
                  <c:v>44794</c:v>
                </c:pt>
                <c:pt idx="712">
                  <c:v>44794</c:v>
                </c:pt>
                <c:pt idx="713">
                  <c:v>44794</c:v>
                </c:pt>
                <c:pt idx="714">
                  <c:v>44794</c:v>
                </c:pt>
                <c:pt idx="715">
                  <c:v>44794</c:v>
                </c:pt>
                <c:pt idx="716">
                  <c:v>44794</c:v>
                </c:pt>
                <c:pt idx="717">
                  <c:v>44794</c:v>
                </c:pt>
                <c:pt idx="718">
                  <c:v>44796</c:v>
                </c:pt>
                <c:pt idx="719">
                  <c:v>44796</c:v>
                </c:pt>
                <c:pt idx="720">
                  <c:v>44796</c:v>
                </c:pt>
                <c:pt idx="721">
                  <c:v>44796</c:v>
                </c:pt>
                <c:pt idx="722">
                  <c:v>44796</c:v>
                </c:pt>
                <c:pt idx="723">
                  <c:v>44797</c:v>
                </c:pt>
                <c:pt idx="724">
                  <c:v>44797</c:v>
                </c:pt>
                <c:pt idx="725">
                  <c:v>44797</c:v>
                </c:pt>
                <c:pt idx="726">
                  <c:v>44797</c:v>
                </c:pt>
                <c:pt idx="727">
                  <c:v>44797</c:v>
                </c:pt>
                <c:pt idx="728">
                  <c:v>44797</c:v>
                </c:pt>
                <c:pt idx="729">
                  <c:v>44797</c:v>
                </c:pt>
                <c:pt idx="730">
                  <c:v>44797</c:v>
                </c:pt>
                <c:pt idx="731">
                  <c:v>44797</c:v>
                </c:pt>
                <c:pt idx="732">
                  <c:v>44797</c:v>
                </c:pt>
                <c:pt idx="733">
                  <c:v>44797</c:v>
                </c:pt>
                <c:pt idx="734">
                  <c:v>44797</c:v>
                </c:pt>
                <c:pt idx="735">
                  <c:v>44797</c:v>
                </c:pt>
                <c:pt idx="736">
                  <c:v>44797</c:v>
                </c:pt>
                <c:pt idx="737">
                  <c:v>44797</c:v>
                </c:pt>
                <c:pt idx="738">
                  <c:v>44797</c:v>
                </c:pt>
                <c:pt idx="739">
                  <c:v>44797</c:v>
                </c:pt>
                <c:pt idx="740">
                  <c:v>44797</c:v>
                </c:pt>
                <c:pt idx="741">
                  <c:v>44797</c:v>
                </c:pt>
                <c:pt idx="742">
                  <c:v>44797</c:v>
                </c:pt>
                <c:pt idx="743">
                  <c:v>44797</c:v>
                </c:pt>
                <c:pt idx="744">
                  <c:v>44797</c:v>
                </c:pt>
                <c:pt idx="745">
                  <c:v>44797</c:v>
                </c:pt>
                <c:pt idx="746">
                  <c:v>44800</c:v>
                </c:pt>
                <c:pt idx="747">
                  <c:v>44800</c:v>
                </c:pt>
                <c:pt idx="748">
                  <c:v>44800</c:v>
                </c:pt>
                <c:pt idx="749">
                  <c:v>44801</c:v>
                </c:pt>
                <c:pt idx="750">
                  <c:v>44801</c:v>
                </c:pt>
                <c:pt idx="751">
                  <c:v>44801</c:v>
                </c:pt>
                <c:pt idx="752">
                  <c:v>44801</c:v>
                </c:pt>
                <c:pt idx="753">
                  <c:v>44802</c:v>
                </c:pt>
                <c:pt idx="754">
                  <c:v>44803</c:v>
                </c:pt>
                <c:pt idx="755">
                  <c:v>44803</c:v>
                </c:pt>
                <c:pt idx="756">
                  <c:v>44803</c:v>
                </c:pt>
                <c:pt idx="757">
                  <c:v>44804</c:v>
                </c:pt>
                <c:pt idx="758">
                  <c:v>44804</c:v>
                </c:pt>
                <c:pt idx="759">
                  <c:v>44804</c:v>
                </c:pt>
                <c:pt idx="760">
                  <c:v>44804</c:v>
                </c:pt>
                <c:pt idx="761">
                  <c:v>44804</c:v>
                </c:pt>
                <c:pt idx="762">
                  <c:v>44804</c:v>
                </c:pt>
                <c:pt idx="763">
                  <c:v>44804</c:v>
                </c:pt>
                <c:pt idx="764">
                  <c:v>44804</c:v>
                </c:pt>
                <c:pt idx="765">
                  <c:v>44804</c:v>
                </c:pt>
                <c:pt idx="766">
                  <c:v>44805</c:v>
                </c:pt>
                <c:pt idx="767">
                  <c:v>44805</c:v>
                </c:pt>
                <c:pt idx="768">
                  <c:v>44805</c:v>
                </c:pt>
                <c:pt idx="769">
                  <c:v>44805</c:v>
                </c:pt>
                <c:pt idx="770">
                  <c:v>44806</c:v>
                </c:pt>
                <c:pt idx="771">
                  <c:v>44806</c:v>
                </c:pt>
                <c:pt idx="772">
                  <c:v>44806</c:v>
                </c:pt>
                <c:pt idx="773">
                  <c:v>44806</c:v>
                </c:pt>
                <c:pt idx="774">
                  <c:v>44806</c:v>
                </c:pt>
                <c:pt idx="775">
                  <c:v>44806</c:v>
                </c:pt>
                <c:pt idx="776">
                  <c:v>44806</c:v>
                </c:pt>
                <c:pt idx="777">
                  <c:v>44807</c:v>
                </c:pt>
                <c:pt idx="778">
                  <c:v>44807</c:v>
                </c:pt>
                <c:pt idx="779">
                  <c:v>44807</c:v>
                </c:pt>
                <c:pt idx="780">
                  <c:v>44807</c:v>
                </c:pt>
                <c:pt idx="781">
                  <c:v>44807</c:v>
                </c:pt>
                <c:pt idx="782">
                  <c:v>44808</c:v>
                </c:pt>
                <c:pt idx="783">
                  <c:v>44808</c:v>
                </c:pt>
                <c:pt idx="784">
                  <c:v>44808</c:v>
                </c:pt>
                <c:pt idx="785">
                  <c:v>44809</c:v>
                </c:pt>
                <c:pt idx="786">
                  <c:v>44810</c:v>
                </c:pt>
                <c:pt idx="787">
                  <c:v>44810</c:v>
                </c:pt>
                <c:pt idx="788">
                  <c:v>44811</c:v>
                </c:pt>
                <c:pt idx="789">
                  <c:v>44811</c:v>
                </c:pt>
                <c:pt idx="790">
                  <c:v>44812</c:v>
                </c:pt>
                <c:pt idx="791">
                  <c:v>44812</c:v>
                </c:pt>
                <c:pt idx="792">
                  <c:v>44812</c:v>
                </c:pt>
                <c:pt idx="793">
                  <c:v>44812</c:v>
                </c:pt>
                <c:pt idx="794">
                  <c:v>44812</c:v>
                </c:pt>
                <c:pt idx="795">
                  <c:v>44812</c:v>
                </c:pt>
                <c:pt idx="796">
                  <c:v>44812</c:v>
                </c:pt>
                <c:pt idx="797">
                  <c:v>44812</c:v>
                </c:pt>
                <c:pt idx="798">
                  <c:v>44812</c:v>
                </c:pt>
                <c:pt idx="799">
                  <c:v>44813</c:v>
                </c:pt>
                <c:pt idx="800">
                  <c:v>44813</c:v>
                </c:pt>
                <c:pt idx="801">
                  <c:v>44813</c:v>
                </c:pt>
                <c:pt idx="802">
                  <c:v>44813</c:v>
                </c:pt>
                <c:pt idx="803">
                  <c:v>44814</c:v>
                </c:pt>
                <c:pt idx="804">
                  <c:v>44814</c:v>
                </c:pt>
                <c:pt idx="805">
                  <c:v>44814</c:v>
                </c:pt>
                <c:pt idx="806">
                  <c:v>44814</c:v>
                </c:pt>
                <c:pt idx="807">
                  <c:v>44815</c:v>
                </c:pt>
                <c:pt idx="808">
                  <c:v>44815</c:v>
                </c:pt>
                <c:pt idx="809">
                  <c:v>44815</c:v>
                </c:pt>
                <c:pt idx="810">
                  <c:v>44815</c:v>
                </c:pt>
                <c:pt idx="811">
                  <c:v>44815</c:v>
                </c:pt>
                <c:pt idx="812">
                  <c:v>44817</c:v>
                </c:pt>
                <c:pt idx="813">
                  <c:v>44817</c:v>
                </c:pt>
                <c:pt idx="814">
                  <c:v>44817</c:v>
                </c:pt>
                <c:pt idx="815">
                  <c:v>44817</c:v>
                </c:pt>
                <c:pt idx="816">
                  <c:v>44817</c:v>
                </c:pt>
                <c:pt idx="817">
                  <c:v>44817</c:v>
                </c:pt>
                <c:pt idx="818">
                  <c:v>44817</c:v>
                </c:pt>
                <c:pt idx="819">
                  <c:v>44817</c:v>
                </c:pt>
                <c:pt idx="820">
                  <c:v>44817</c:v>
                </c:pt>
                <c:pt idx="821">
                  <c:v>44818</c:v>
                </c:pt>
                <c:pt idx="822">
                  <c:v>44818</c:v>
                </c:pt>
                <c:pt idx="823">
                  <c:v>44818</c:v>
                </c:pt>
                <c:pt idx="824">
                  <c:v>44818</c:v>
                </c:pt>
                <c:pt idx="825">
                  <c:v>44818</c:v>
                </c:pt>
                <c:pt idx="826">
                  <c:v>44818</c:v>
                </c:pt>
                <c:pt idx="827">
                  <c:v>44818</c:v>
                </c:pt>
                <c:pt idx="828">
                  <c:v>44818</c:v>
                </c:pt>
                <c:pt idx="829">
                  <c:v>44818</c:v>
                </c:pt>
                <c:pt idx="830">
                  <c:v>44818</c:v>
                </c:pt>
                <c:pt idx="831">
                  <c:v>44818</c:v>
                </c:pt>
                <c:pt idx="832">
                  <c:v>44818</c:v>
                </c:pt>
                <c:pt idx="833">
                  <c:v>44818</c:v>
                </c:pt>
                <c:pt idx="834">
                  <c:v>44818</c:v>
                </c:pt>
                <c:pt idx="835">
                  <c:v>44820</c:v>
                </c:pt>
                <c:pt idx="836">
                  <c:v>44821</c:v>
                </c:pt>
                <c:pt idx="837">
                  <c:v>44821</c:v>
                </c:pt>
                <c:pt idx="838">
                  <c:v>44821</c:v>
                </c:pt>
                <c:pt idx="839">
                  <c:v>44821</c:v>
                </c:pt>
                <c:pt idx="840">
                  <c:v>44821</c:v>
                </c:pt>
                <c:pt idx="841">
                  <c:v>44821</c:v>
                </c:pt>
                <c:pt idx="842">
                  <c:v>44821</c:v>
                </c:pt>
                <c:pt idx="843">
                  <c:v>44821</c:v>
                </c:pt>
                <c:pt idx="844">
                  <c:v>44821</c:v>
                </c:pt>
                <c:pt idx="845">
                  <c:v>44821</c:v>
                </c:pt>
                <c:pt idx="846">
                  <c:v>44821</c:v>
                </c:pt>
                <c:pt idx="847">
                  <c:v>44821</c:v>
                </c:pt>
                <c:pt idx="848">
                  <c:v>44821</c:v>
                </c:pt>
                <c:pt idx="849">
                  <c:v>44822</c:v>
                </c:pt>
                <c:pt idx="850">
                  <c:v>44822</c:v>
                </c:pt>
                <c:pt idx="851">
                  <c:v>44822</c:v>
                </c:pt>
                <c:pt idx="852">
                  <c:v>44822</c:v>
                </c:pt>
                <c:pt idx="853">
                  <c:v>44822</c:v>
                </c:pt>
                <c:pt idx="854">
                  <c:v>44822</c:v>
                </c:pt>
                <c:pt idx="855">
                  <c:v>44825</c:v>
                </c:pt>
                <c:pt idx="856">
                  <c:v>44825</c:v>
                </c:pt>
                <c:pt idx="857">
                  <c:v>44825</c:v>
                </c:pt>
                <c:pt idx="858">
                  <c:v>44825</c:v>
                </c:pt>
                <c:pt idx="859">
                  <c:v>44825</c:v>
                </c:pt>
                <c:pt idx="860">
                  <c:v>44825</c:v>
                </c:pt>
                <c:pt idx="861">
                  <c:v>44825</c:v>
                </c:pt>
                <c:pt idx="862">
                  <c:v>44825</c:v>
                </c:pt>
                <c:pt idx="863">
                  <c:v>44827</c:v>
                </c:pt>
                <c:pt idx="864">
                  <c:v>44827</c:v>
                </c:pt>
                <c:pt idx="865">
                  <c:v>44827</c:v>
                </c:pt>
                <c:pt idx="866">
                  <c:v>44827</c:v>
                </c:pt>
                <c:pt idx="867">
                  <c:v>44827</c:v>
                </c:pt>
                <c:pt idx="868">
                  <c:v>44827</c:v>
                </c:pt>
                <c:pt idx="869">
                  <c:v>44827</c:v>
                </c:pt>
                <c:pt idx="870">
                  <c:v>44827</c:v>
                </c:pt>
                <c:pt idx="871">
                  <c:v>44827</c:v>
                </c:pt>
                <c:pt idx="872">
                  <c:v>44827</c:v>
                </c:pt>
                <c:pt idx="873">
                  <c:v>44827</c:v>
                </c:pt>
                <c:pt idx="874">
                  <c:v>44827</c:v>
                </c:pt>
                <c:pt idx="875">
                  <c:v>44827</c:v>
                </c:pt>
                <c:pt idx="876">
                  <c:v>44827</c:v>
                </c:pt>
                <c:pt idx="877">
                  <c:v>44827</c:v>
                </c:pt>
                <c:pt idx="878">
                  <c:v>44828</c:v>
                </c:pt>
                <c:pt idx="879">
                  <c:v>44828</c:v>
                </c:pt>
                <c:pt idx="880">
                  <c:v>44828</c:v>
                </c:pt>
                <c:pt idx="881">
                  <c:v>44828</c:v>
                </c:pt>
                <c:pt idx="882">
                  <c:v>44828</c:v>
                </c:pt>
                <c:pt idx="883">
                  <c:v>44828</c:v>
                </c:pt>
                <c:pt idx="884">
                  <c:v>44828</c:v>
                </c:pt>
                <c:pt idx="885">
                  <c:v>44828</c:v>
                </c:pt>
                <c:pt idx="886">
                  <c:v>44829</c:v>
                </c:pt>
                <c:pt idx="887">
                  <c:v>44829</c:v>
                </c:pt>
                <c:pt idx="888">
                  <c:v>44829</c:v>
                </c:pt>
                <c:pt idx="889">
                  <c:v>44829</c:v>
                </c:pt>
                <c:pt idx="890">
                  <c:v>44829</c:v>
                </c:pt>
                <c:pt idx="891">
                  <c:v>44829</c:v>
                </c:pt>
                <c:pt idx="892">
                  <c:v>44829</c:v>
                </c:pt>
                <c:pt idx="893">
                  <c:v>44829</c:v>
                </c:pt>
                <c:pt idx="894">
                  <c:v>44829</c:v>
                </c:pt>
                <c:pt idx="895">
                  <c:v>44829</c:v>
                </c:pt>
                <c:pt idx="896">
                  <c:v>44830</c:v>
                </c:pt>
                <c:pt idx="897">
                  <c:v>44830</c:v>
                </c:pt>
                <c:pt idx="898">
                  <c:v>44830</c:v>
                </c:pt>
                <c:pt idx="899">
                  <c:v>44830</c:v>
                </c:pt>
                <c:pt idx="900">
                  <c:v>44831</c:v>
                </c:pt>
                <c:pt idx="901">
                  <c:v>44831</c:v>
                </c:pt>
                <c:pt idx="902">
                  <c:v>44831</c:v>
                </c:pt>
                <c:pt idx="903">
                  <c:v>44831</c:v>
                </c:pt>
                <c:pt idx="904">
                  <c:v>44831</c:v>
                </c:pt>
                <c:pt idx="905">
                  <c:v>44831</c:v>
                </c:pt>
                <c:pt idx="906">
                  <c:v>44831</c:v>
                </c:pt>
                <c:pt idx="907">
                  <c:v>44831</c:v>
                </c:pt>
                <c:pt idx="908">
                  <c:v>44831</c:v>
                </c:pt>
                <c:pt idx="909">
                  <c:v>44831</c:v>
                </c:pt>
                <c:pt idx="910">
                  <c:v>44831</c:v>
                </c:pt>
                <c:pt idx="911">
                  <c:v>44831</c:v>
                </c:pt>
                <c:pt idx="912">
                  <c:v>44831</c:v>
                </c:pt>
                <c:pt idx="913">
                  <c:v>44831</c:v>
                </c:pt>
                <c:pt idx="914">
                  <c:v>44831</c:v>
                </c:pt>
                <c:pt idx="915">
                  <c:v>44831</c:v>
                </c:pt>
                <c:pt idx="916">
                  <c:v>44831</c:v>
                </c:pt>
              </c:numCache>
            </c:numRef>
          </c:cat>
          <c:val>
            <c:numRef>
              <c:f>worklogs!$L$6:$L$922</c:f>
              <c:numCache>
                <c:formatCode>General</c:formatCode>
                <c:ptCount val="917"/>
                <c:pt idx="0">
                  <c:v>2</c:v>
                </c:pt>
                <c:pt idx="1">
                  <c:v>4</c:v>
                </c:pt>
                <c:pt idx="2">
                  <c:v>4.5</c:v>
                </c:pt>
                <c:pt idx="3">
                  <c:v>6</c:v>
                </c:pt>
                <c:pt idx="4">
                  <c:v>6.333333333333333</c:v>
                </c:pt>
                <c:pt idx="5">
                  <c:v>7.333333333333333</c:v>
                </c:pt>
                <c:pt idx="6">
                  <c:v>7.5</c:v>
                </c:pt>
                <c:pt idx="7">
                  <c:v>8.3333333333333339</c:v>
                </c:pt>
                <c:pt idx="8">
                  <c:v>8.5833333333333339</c:v>
                </c:pt>
                <c:pt idx="9">
                  <c:v>8.8333333333333339</c:v>
                </c:pt>
                <c:pt idx="10">
                  <c:v>9.3333333333333339</c:v>
                </c:pt>
                <c:pt idx="11">
                  <c:v>9.5</c:v>
                </c:pt>
                <c:pt idx="12">
                  <c:v>9.9166666666666661</c:v>
                </c:pt>
                <c:pt idx="13">
                  <c:v>10.916666666666666</c:v>
                </c:pt>
                <c:pt idx="14">
                  <c:v>11.166666666666666</c:v>
                </c:pt>
                <c:pt idx="15">
                  <c:v>11.583333333333332</c:v>
                </c:pt>
                <c:pt idx="16">
                  <c:v>12.083333333333332</c:v>
                </c:pt>
                <c:pt idx="17">
                  <c:v>12.583333333333332</c:v>
                </c:pt>
                <c:pt idx="18">
                  <c:v>13.249999999999998</c:v>
                </c:pt>
                <c:pt idx="19">
                  <c:v>13.499999999999998</c:v>
                </c:pt>
                <c:pt idx="20">
                  <c:v>13.999999999999998</c:v>
                </c:pt>
                <c:pt idx="21">
                  <c:v>14.166666666666664</c:v>
                </c:pt>
                <c:pt idx="22">
                  <c:v>14.499999999999998</c:v>
                </c:pt>
                <c:pt idx="23">
                  <c:v>14.666666666666664</c:v>
                </c:pt>
                <c:pt idx="24">
                  <c:v>14.83333333333333</c:v>
                </c:pt>
                <c:pt idx="25">
                  <c:v>14.916666666666664</c:v>
                </c:pt>
                <c:pt idx="26">
                  <c:v>15.166666666666664</c:v>
                </c:pt>
                <c:pt idx="27">
                  <c:v>15.416666666666664</c:v>
                </c:pt>
                <c:pt idx="28">
                  <c:v>15.916666666666664</c:v>
                </c:pt>
                <c:pt idx="29">
                  <c:v>16.166666666666664</c:v>
                </c:pt>
                <c:pt idx="30">
                  <c:v>16.249999999999996</c:v>
                </c:pt>
                <c:pt idx="31">
                  <c:v>16.749999999999996</c:v>
                </c:pt>
                <c:pt idx="32">
                  <c:v>16.916666666666664</c:v>
                </c:pt>
                <c:pt idx="33">
                  <c:v>17.666666666666664</c:v>
                </c:pt>
                <c:pt idx="34">
                  <c:v>18.166666666666664</c:v>
                </c:pt>
                <c:pt idx="35">
                  <c:v>18.249999999999996</c:v>
                </c:pt>
                <c:pt idx="36">
                  <c:v>18.499999999999996</c:v>
                </c:pt>
                <c:pt idx="37">
                  <c:v>18.583333333333329</c:v>
                </c:pt>
                <c:pt idx="38">
                  <c:v>18.833333333333329</c:v>
                </c:pt>
                <c:pt idx="39">
                  <c:v>19.249999999999996</c:v>
                </c:pt>
                <c:pt idx="40">
                  <c:v>19.333333333333329</c:v>
                </c:pt>
                <c:pt idx="41">
                  <c:v>19.833333333333329</c:v>
                </c:pt>
                <c:pt idx="42">
                  <c:v>20.083333333333329</c:v>
                </c:pt>
                <c:pt idx="43">
                  <c:v>20.499999999999996</c:v>
                </c:pt>
                <c:pt idx="44">
                  <c:v>20.666666666666664</c:v>
                </c:pt>
                <c:pt idx="45">
                  <c:v>20.833333333333332</c:v>
                </c:pt>
                <c:pt idx="46">
                  <c:v>21</c:v>
                </c:pt>
                <c:pt idx="47">
                  <c:v>21.166666666666668</c:v>
                </c:pt>
                <c:pt idx="48">
                  <c:v>21.5</c:v>
                </c:pt>
                <c:pt idx="49">
                  <c:v>21.833333333333332</c:v>
                </c:pt>
                <c:pt idx="50">
                  <c:v>22.083333333333332</c:v>
                </c:pt>
                <c:pt idx="51">
                  <c:v>22.333333333333332</c:v>
                </c:pt>
                <c:pt idx="52">
                  <c:v>23</c:v>
                </c:pt>
                <c:pt idx="53">
                  <c:v>23.666666666666668</c:v>
                </c:pt>
                <c:pt idx="54">
                  <c:v>23.833333333333336</c:v>
                </c:pt>
                <c:pt idx="55">
                  <c:v>24.000000000000004</c:v>
                </c:pt>
                <c:pt idx="56">
                  <c:v>24.166666666666671</c:v>
                </c:pt>
                <c:pt idx="57">
                  <c:v>24.333333333333339</c:v>
                </c:pt>
                <c:pt idx="58">
                  <c:v>24.416666666666671</c:v>
                </c:pt>
                <c:pt idx="59">
                  <c:v>24.500000000000004</c:v>
                </c:pt>
                <c:pt idx="60">
                  <c:v>24.750000000000004</c:v>
                </c:pt>
                <c:pt idx="61">
                  <c:v>25.000000000000004</c:v>
                </c:pt>
                <c:pt idx="62">
                  <c:v>25.166666666666671</c:v>
                </c:pt>
                <c:pt idx="63">
                  <c:v>25.333333333333339</c:v>
                </c:pt>
                <c:pt idx="64">
                  <c:v>25.833333333333339</c:v>
                </c:pt>
                <c:pt idx="65">
                  <c:v>26.333333333333339</c:v>
                </c:pt>
                <c:pt idx="66">
                  <c:v>27.000000000000007</c:v>
                </c:pt>
                <c:pt idx="67">
                  <c:v>27.666666666666675</c:v>
                </c:pt>
                <c:pt idx="68">
                  <c:v>29.666666666666675</c:v>
                </c:pt>
                <c:pt idx="69">
                  <c:v>31.666666666666675</c:v>
                </c:pt>
                <c:pt idx="70">
                  <c:v>32.000000000000007</c:v>
                </c:pt>
                <c:pt idx="71">
                  <c:v>32.166666666666671</c:v>
                </c:pt>
                <c:pt idx="72">
                  <c:v>32.333333333333336</c:v>
                </c:pt>
                <c:pt idx="73">
                  <c:v>32.666666666666671</c:v>
                </c:pt>
                <c:pt idx="74">
                  <c:v>32.833333333333336</c:v>
                </c:pt>
                <c:pt idx="75">
                  <c:v>32.916666666666671</c:v>
                </c:pt>
                <c:pt idx="76">
                  <c:v>33.000000000000007</c:v>
                </c:pt>
                <c:pt idx="77">
                  <c:v>33.083333333333343</c:v>
                </c:pt>
                <c:pt idx="78">
                  <c:v>33.333333333333343</c:v>
                </c:pt>
                <c:pt idx="79">
                  <c:v>33.416666666666679</c:v>
                </c:pt>
                <c:pt idx="80">
                  <c:v>33.583333333333343</c:v>
                </c:pt>
                <c:pt idx="81">
                  <c:v>34.000000000000007</c:v>
                </c:pt>
                <c:pt idx="82">
                  <c:v>34.083333333333343</c:v>
                </c:pt>
                <c:pt idx="83">
                  <c:v>34.166666666666679</c:v>
                </c:pt>
                <c:pt idx="84">
                  <c:v>34.250000000000014</c:v>
                </c:pt>
                <c:pt idx="85">
                  <c:v>34.416666666666679</c:v>
                </c:pt>
                <c:pt idx="86">
                  <c:v>35.583333333333343</c:v>
                </c:pt>
                <c:pt idx="87">
                  <c:v>35.666666666666679</c:v>
                </c:pt>
                <c:pt idx="88">
                  <c:v>35.833333333333343</c:v>
                </c:pt>
                <c:pt idx="89">
                  <c:v>35.916666666666679</c:v>
                </c:pt>
                <c:pt idx="90">
                  <c:v>36.250000000000014</c:v>
                </c:pt>
                <c:pt idx="91">
                  <c:v>36.33333333333335</c:v>
                </c:pt>
                <c:pt idx="92">
                  <c:v>36.666666666666686</c:v>
                </c:pt>
                <c:pt idx="93">
                  <c:v>36.83333333333335</c:v>
                </c:pt>
                <c:pt idx="94">
                  <c:v>37.08333333333335</c:v>
                </c:pt>
                <c:pt idx="95">
                  <c:v>37.166666666666686</c:v>
                </c:pt>
                <c:pt idx="96">
                  <c:v>37.33333333333335</c:v>
                </c:pt>
                <c:pt idx="97">
                  <c:v>37.500000000000014</c:v>
                </c:pt>
                <c:pt idx="98">
                  <c:v>38.000000000000014</c:v>
                </c:pt>
                <c:pt idx="99">
                  <c:v>38.250000000000014</c:v>
                </c:pt>
                <c:pt idx="100">
                  <c:v>38.33333333333335</c:v>
                </c:pt>
                <c:pt idx="101">
                  <c:v>39.000000000000014</c:v>
                </c:pt>
                <c:pt idx="102">
                  <c:v>39.08333333333335</c:v>
                </c:pt>
                <c:pt idx="103">
                  <c:v>39.250000000000014</c:v>
                </c:pt>
                <c:pt idx="104">
                  <c:v>39.33333333333335</c:v>
                </c:pt>
                <c:pt idx="105">
                  <c:v>39.750000000000014</c:v>
                </c:pt>
                <c:pt idx="106">
                  <c:v>40.000000000000014</c:v>
                </c:pt>
                <c:pt idx="107">
                  <c:v>40.08333333333335</c:v>
                </c:pt>
                <c:pt idx="108">
                  <c:v>40.250000000000014</c:v>
                </c:pt>
                <c:pt idx="109">
                  <c:v>40.500000000000014</c:v>
                </c:pt>
                <c:pt idx="110">
                  <c:v>40.750000000000014</c:v>
                </c:pt>
                <c:pt idx="111">
                  <c:v>40.83333333333335</c:v>
                </c:pt>
                <c:pt idx="112">
                  <c:v>41.000000000000014</c:v>
                </c:pt>
                <c:pt idx="113">
                  <c:v>41.250000000000014</c:v>
                </c:pt>
                <c:pt idx="114">
                  <c:v>41.416666666666679</c:v>
                </c:pt>
                <c:pt idx="115">
                  <c:v>41.500000000000014</c:v>
                </c:pt>
                <c:pt idx="116">
                  <c:v>41.666666666666679</c:v>
                </c:pt>
                <c:pt idx="117">
                  <c:v>41.833333333333343</c:v>
                </c:pt>
                <c:pt idx="118">
                  <c:v>42.250000000000007</c:v>
                </c:pt>
                <c:pt idx="119">
                  <c:v>42.666666666666671</c:v>
                </c:pt>
                <c:pt idx="120">
                  <c:v>42.750000000000007</c:v>
                </c:pt>
                <c:pt idx="121">
                  <c:v>44.083333333333343</c:v>
                </c:pt>
                <c:pt idx="122">
                  <c:v>44.416666666666679</c:v>
                </c:pt>
                <c:pt idx="123">
                  <c:v>45.416666666666679</c:v>
                </c:pt>
                <c:pt idx="124">
                  <c:v>45.750000000000014</c:v>
                </c:pt>
                <c:pt idx="125">
                  <c:v>46.000000000000014</c:v>
                </c:pt>
                <c:pt idx="126">
                  <c:v>46.166666666666679</c:v>
                </c:pt>
                <c:pt idx="127">
                  <c:v>46.416666666666679</c:v>
                </c:pt>
                <c:pt idx="128">
                  <c:v>47.166666666666679</c:v>
                </c:pt>
                <c:pt idx="129">
                  <c:v>48.000000000000014</c:v>
                </c:pt>
                <c:pt idx="130">
                  <c:v>48.250000000000014</c:v>
                </c:pt>
                <c:pt idx="131">
                  <c:v>48.416666666666679</c:v>
                </c:pt>
                <c:pt idx="132">
                  <c:v>48.500000000000014</c:v>
                </c:pt>
                <c:pt idx="133">
                  <c:v>48.750000000000014</c:v>
                </c:pt>
                <c:pt idx="134">
                  <c:v>48.83333333333335</c:v>
                </c:pt>
                <c:pt idx="135">
                  <c:v>49.000000000000014</c:v>
                </c:pt>
                <c:pt idx="136">
                  <c:v>49.250000000000014</c:v>
                </c:pt>
                <c:pt idx="137">
                  <c:v>49.500000000000014</c:v>
                </c:pt>
                <c:pt idx="138">
                  <c:v>49.750000000000014</c:v>
                </c:pt>
                <c:pt idx="139">
                  <c:v>50.000000000000014</c:v>
                </c:pt>
                <c:pt idx="140">
                  <c:v>50.166666666666679</c:v>
                </c:pt>
                <c:pt idx="141">
                  <c:v>50.333333333333343</c:v>
                </c:pt>
                <c:pt idx="142">
                  <c:v>50.833333333333343</c:v>
                </c:pt>
                <c:pt idx="143">
                  <c:v>51.333333333333343</c:v>
                </c:pt>
                <c:pt idx="144">
                  <c:v>51.583333333333343</c:v>
                </c:pt>
                <c:pt idx="145">
                  <c:v>52.083333333333343</c:v>
                </c:pt>
                <c:pt idx="146">
                  <c:v>52.583333333333343</c:v>
                </c:pt>
                <c:pt idx="147">
                  <c:v>53.583333333333343</c:v>
                </c:pt>
                <c:pt idx="148">
                  <c:v>54.583333333333343</c:v>
                </c:pt>
                <c:pt idx="149">
                  <c:v>55.166666666666679</c:v>
                </c:pt>
                <c:pt idx="150">
                  <c:v>55.750000000000014</c:v>
                </c:pt>
                <c:pt idx="151">
                  <c:v>57.250000000000014</c:v>
                </c:pt>
                <c:pt idx="152">
                  <c:v>58.750000000000014</c:v>
                </c:pt>
                <c:pt idx="153">
                  <c:v>59.08333333333335</c:v>
                </c:pt>
                <c:pt idx="154">
                  <c:v>59.500000000000014</c:v>
                </c:pt>
                <c:pt idx="155">
                  <c:v>59.916666666666679</c:v>
                </c:pt>
                <c:pt idx="156">
                  <c:v>60.083333333333343</c:v>
                </c:pt>
                <c:pt idx="157">
                  <c:v>60.333333333333343</c:v>
                </c:pt>
                <c:pt idx="158">
                  <c:v>61.333333333333343</c:v>
                </c:pt>
                <c:pt idx="159">
                  <c:v>62.583333333333343</c:v>
                </c:pt>
                <c:pt idx="160">
                  <c:v>63.916666666666679</c:v>
                </c:pt>
                <c:pt idx="161">
                  <c:v>65.250000000000014</c:v>
                </c:pt>
                <c:pt idx="162">
                  <c:v>65.416666666666686</c:v>
                </c:pt>
                <c:pt idx="163">
                  <c:v>65.666666666666686</c:v>
                </c:pt>
                <c:pt idx="164">
                  <c:v>66.000000000000014</c:v>
                </c:pt>
                <c:pt idx="165">
                  <c:v>66.333333333333343</c:v>
                </c:pt>
                <c:pt idx="166">
                  <c:v>66.750000000000014</c:v>
                </c:pt>
                <c:pt idx="167">
                  <c:v>67.666666666666686</c:v>
                </c:pt>
                <c:pt idx="168">
                  <c:v>68.166666666666686</c:v>
                </c:pt>
                <c:pt idx="169">
                  <c:v>68.416666666666686</c:v>
                </c:pt>
                <c:pt idx="170">
                  <c:v>68.583333333333357</c:v>
                </c:pt>
                <c:pt idx="171">
                  <c:v>69.333333333333357</c:v>
                </c:pt>
                <c:pt idx="172">
                  <c:v>69.750000000000028</c:v>
                </c:pt>
                <c:pt idx="173">
                  <c:v>70.583333333333357</c:v>
                </c:pt>
                <c:pt idx="174">
                  <c:v>70.916666666666686</c:v>
                </c:pt>
                <c:pt idx="175">
                  <c:v>71.416666666666686</c:v>
                </c:pt>
                <c:pt idx="176">
                  <c:v>71.500000000000014</c:v>
                </c:pt>
                <c:pt idx="177">
                  <c:v>71.750000000000014</c:v>
                </c:pt>
                <c:pt idx="178">
                  <c:v>72.000000000000014</c:v>
                </c:pt>
                <c:pt idx="179">
                  <c:v>72.500000000000014</c:v>
                </c:pt>
                <c:pt idx="180">
                  <c:v>73.416666666666686</c:v>
                </c:pt>
                <c:pt idx="181">
                  <c:v>73.500000000000014</c:v>
                </c:pt>
                <c:pt idx="182">
                  <c:v>73.750000000000014</c:v>
                </c:pt>
                <c:pt idx="183">
                  <c:v>74.000000000000014</c:v>
                </c:pt>
                <c:pt idx="184">
                  <c:v>74.333333333333343</c:v>
                </c:pt>
                <c:pt idx="185">
                  <c:v>74.416666666666671</c:v>
                </c:pt>
                <c:pt idx="186">
                  <c:v>74.75</c:v>
                </c:pt>
                <c:pt idx="187">
                  <c:v>75</c:v>
                </c:pt>
                <c:pt idx="188">
                  <c:v>75.166666666666671</c:v>
                </c:pt>
                <c:pt idx="189">
                  <c:v>75.416666666666671</c:v>
                </c:pt>
                <c:pt idx="190">
                  <c:v>75.583333333333343</c:v>
                </c:pt>
                <c:pt idx="191">
                  <c:v>76.083333333333343</c:v>
                </c:pt>
                <c:pt idx="192">
                  <c:v>76.250000000000014</c:v>
                </c:pt>
                <c:pt idx="193">
                  <c:v>76.333333333333343</c:v>
                </c:pt>
                <c:pt idx="194">
                  <c:v>76.666666666666671</c:v>
                </c:pt>
                <c:pt idx="195">
                  <c:v>76.916666666666671</c:v>
                </c:pt>
                <c:pt idx="196">
                  <c:v>77</c:v>
                </c:pt>
                <c:pt idx="197">
                  <c:v>78</c:v>
                </c:pt>
                <c:pt idx="198">
                  <c:v>78.833333333333329</c:v>
                </c:pt>
                <c:pt idx="199">
                  <c:v>80.583333333333329</c:v>
                </c:pt>
                <c:pt idx="200">
                  <c:v>81</c:v>
                </c:pt>
                <c:pt idx="201">
                  <c:v>81.083333333333329</c:v>
                </c:pt>
                <c:pt idx="202">
                  <c:v>81.583333333333329</c:v>
                </c:pt>
                <c:pt idx="203">
                  <c:v>82</c:v>
                </c:pt>
                <c:pt idx="204">
                  <c:v>82.833333333333329</c:v>
                </c:pt>
                <c:pt idx="205">
                  <c:v>83</c:v>
                </c:pt>
                <c:pt idx="206">
                  <c:v>84</c:v>
                </c:pt>
                <c:pt idx="207">
                  <c:v>84.333333333333329</c:v>
                </c:pt>
                <c:pt idx="208">
                  <c:v>84.666666666666657</c:v>
                </c:pt>
                <c:pt idx="209">
                  <c:v>86.833333333333329</c:v>
                </c:pt>
                <c:pt idx="210">
                  <c:v>89</c:v>
                </c:pt>
                <c:pt idx="211">
                  <c:v>89.5</c:v>
                </c:pt>
                <c:pt idx="212">
                  <c:v>90</c:v>
                </c:pt>
                <c:pt idx="213">
                  <c:v>91.416666666666671</c:v>
                </c:pt>
                <c:pt idx="214">
                  <c:v>92.833333333333343</c:v>
                </c:pt>
                <c:pt idx="215">
                  <c:v>93.083333333333343</c:v>
                </c:pt>
                <c:pt idx="216">
                  <c:v>93.416666666666671</c:v>
                </c:pt>
                <c:pt idx="217">
                  <c:v>94.416666666666671</c:v>
                </c:pt>
                <c:pt idx="218">
                  <c:v>95.333333333333343</c:v>
                </c:pt>
                <c:pt idx="219">
                  <c:v>95.916666666666671</c:v>
                </c:pt>
                <c:pt idx="220">
                  <c:v>96</c:v>
                </c:pt>
                <c:pt idx="221">
                  <c:v>96.166666666666671</c:v>
                </c:pt>
                <c:pt idx="222">
                  <c:v>96.25</c:v>
                </c:pt>
                <c:pt idx="223">
                  <c:v>96.583333333333329</c:v>
                </c:pt>
                <c:pt idx="224">
                  <c:v>97.583333333333329</c:v>
                </c:pt>
                <c:pt idx="225">
                  <c:v>98.5</c:v>
                </c:pt>
                <c:pt idx="226">
                  <c:v>98.666666666666671</c:v>
                </c:pt>
                <c:pt idx="227">
                  <c:v>99.083333333333343</c:v>
                </c:pt>
                <c:pt idx="228">
                  <c:v>99.250000000000014</c:v>
                </c:pt>
                <c:pt idx="229">
                  <c:v>99.416666666666686</c:v>
                </c:pt>
                <c:pt idx="230">
                  <c:v>99.583333333333357</c:v>
                </c:pt>
                <c:pt idx="231">
                  <c:v>99.833333333333357</c:v>
                </c:pt>
                <c:pt idx="232">
                  <c:v>100.00000000000003</c:v>
                </c:pt>
                <c:pt idx="233">
                  <c:v>100.1666666666667</c:v>
                </c:pt>
                <c:pt idx="234">
                  <c:v>100.33333333333337</c:v>
                </c:pt>
                <c:pt idx="235">
                  <c:v>100.4166666666667</c:v>
                </c:pt>
                <c:pt idx="236">
                  <c:v>100.6666666666667</c:v>
                </c:pt>
                <c:pt idx="237">
                  <c:v>101.00000000000003</c:v>
                </c:pt>
                <c:pt idx="238">
                  <c:v>101.33333333333336</c:v>
                </c:pt>
                <c:pt idx="239">
                  <c:v>101.50000000000003</c:v>
                </c:pt>
                <c:pt idx="240">
                  <c:v>102.1666666666667</c:v>
                </c:pt>
                <c:pt idx="241">
                  <c:v>102.83333333333337</c:v>
                </c:pt>
                <c:pt idx="242">
                  <c:v>103.00000000000004</c:v>
                </c:pt>
                <c:pt idx="243">
                  <c:v>103.16666666666671</c:v>
                </c:pt>
                <c:pt idx="244">
                  <c:v>103.33333333333339</c:v>
                </c:pt>
                <c:pt idx="245">
                  <c:v>103.50000000000006</c:v>
                </c:pt>
                <c:pt idx="246">
                  <c:v>104.50000000000006</c:v>
                </c:pt>
                <c:pt idx="247">
                  <c:v>105.33333333333339</c:v>
                </c:pt>
                <c:pt idx="248">
                  <c:v>105.75000000000006</c:v>
                </c:pt>
                <c:pt idx="249">
                  <c:v>106.16666666666673</c:v>
                </c:pt>
                <c:pt idx="250">
                  <c:v>106.3333333333334</c:v>
                </c:pt>
                <c:pt idx="251">
                  <c:v>106.50000000000007</c:v>
                </c:pt>
                <c:pt idx="252">
                  <c:v>106.8333333333334</c:v>
                </c:pt>
                <c:pt idx="253">
                  <c:v>107.16666666666673</c:v>
                </c:pt>
                <c:pt idx="254">
                  <c:v>107.50000000000006</c:v>
                </c:pt>
                <c:pt idx="255">
                  <c:v>107.75000000000006</c:v>
                </c:pt>
                <c:pt idx="256">
                  <c:v>108.00000000000006</c:v>
                </c:pt>
                <c:pt idx="257">
                  <c:v>109.08333333333339</c:v>
                </c:pt>
                <c:pt idx="258">
                  <c:v>110.16666666666671</c:v>
                </c:pt>
                <c:pt idx="259">
                  <c:v>110.58333333333339</c:v>
                </c:pt>
                <c:pt idx="260">
                  <c:v>110.66666666666671</c:v>
                </c:pt>
                <c:pt idx="261">
                  <c:v>110.91666666666671</c:v>
                </c:pt>
                <c:pt idx="262">
                  <c:v>111.33333333333339</c:v>
                </c:pt>
                <c:pt idx="263">
                  <c:v>111.66666666666671</c:v>
                </c:pt>
                <c:pt idx="264">
                  <c:v>113.41666666666671</c:v>
                </c:pt>
                <c:pt idx="265">
                  <c:v>115.25000000000004</c:v>
                </c:pt>
                <c:pt idx="266">
                  <c:v>115.66666666666671</c:v>
                </c:pt>
                <c:pt idx="267">
                  <c:v>116.08333333333339</c:v>
                </c:pt>
                <c:pt idx="268">
                  <c:v>116.16666666666671</c:v>
                </c:pt>
                <c:pt idx="269">
                  <c:v>117.00000000000004</c:v>
                </c:pt>
                <c:pt idx="270">
                  <c:v>117.66666666666671</c:v>
                </c:pt>
                <c:pt idx="271">
                  <c:v>118.33333333333339</c:v>
                </c:pt>
                <c:pt idx="272">
                  <c:v>118.66666666666671</c:v>
                </c:pt>
                <c:pt idx="273">
                  <c:v>120.33333333333339</c:v>
                </c:pt>
                <c:pt idx="274">
                  <c:v>120.91666666666671</c:v>
                </c:pt>
                <c:pt idx="275">
                  <c:v>121.25000000000004</c:v>
                </c:pt>
                <c:pt idx="276">
                  <c:v>121.33333333333337</c:v>
                </c:pt>
                <c:pt idx="277">
                  <c:v>122.00000000000004</c:v>
                </c:pt>
                <c:pt idx="278">
                  <c:v>124.00000000000004</c:v>
                </c:pt>
                <c:pt idx="279">
                  <c:v>124.50000000000004</c:v>
                </c:pt>
                <c:pt idx="280">
                  <c:v>124.91666666666671</c:v>
                </c:pt>
                <c:pt idx="281">
                  <c:v>126.58333333333339</c:v>
                </c:pt>
                <c:pt idx="282">
                  <c:v>128.33333333333337</c:v>
                </c:pt>
                <c:pt idx="283">
                  <c:v>130.33333333333337</c:v>
                </c:pt>
                <c:pt idx="284">
                  <c:v>131.41666666666671</c:v>
                </c:pt>
                <c:pt idx="285">
                  <c:v>132.08333333333337</c:v>
                </c:pt>
                <c:pt idx="286">
                  <c:v>132.75000000000003</c:v>
                </c:pt>
                <c:pt idx="287">
                  <c:v>133.50000000000003</c:v>
                </c:pt>
                <c:pt idx="288">
                  <c:v>134.25000000000003</c:v>
                </c:pt>
                <c:pt idx="289">
                  <c:v>134.41666666666669</c:v>
                </c:pt>
                <c:pt idx="290">
                  <c:v>134.58333333333334</c:v>
                </c:pt>
                <c:pt idx="291">
                  <c:v>134.75</c:v>
                </c:pt>
                <c:pt idx="292">
                  <c:v>135.33333333333334</c:v>
                </c:pt>
                <c:pt idx="293">
                  <c:v>136</c:v>
                </c:pt>
                <c:pt idx="294">
                  <c:v>136.25</c:v>
                </c:pt>
                <c:pt idx="295">
                  <c:v>136.5</c:v>
                </c:pt>
                <c:pt idx="296">
                  <c:v>136.58333333333334</c:v>
                </c:pt>
                <c:pt idx="297">
                  <c:v>136.66666666666669</c:v>
                </c:pt>
                <c:pt idx="298">
                  <c:v>136.75000000000003</c:v>
                </c:pt>
                <c:pt idx="299">
                  <c:v>136.83333333333337</c:v>
                </c:pt>
                <c:pt idx="300">
                  <c:v>138.41666666666671</c:v>
                </c:pt>
                <c:pt idx="301">
                  <c:v>140.00000000000006</c:v>
                </c:pt>
                <c:pt idx="302">
                  <c:v>141.66666666666671</c:v>
                </c:pt>
                <c:pt idx="303">
                  <c:v>142.00000000000006</c:v>
                </c:pt>
                <c:pt idx="304">
                  <c:v>142.16666666666671</c:v>
                </c:pt>
                <c:pt idx="305">
                  <c:v>143.83333333333337</c:v>
                </c:pt>
                <c:pt idx="306">
                  <c:v>143.91666666666671</c:v>
                </c:pt>
                <c:pt idx="307">
                  <c:v>145.16666666666671</c:v>
                </c:pt>
                <c:pt idx="308">
                  <c:v>146.50000000000006</c:v>
                </c:pt>
                <c:pt idx="309">
                  <c:v>146.91666666666671</c:v>
                </c:pt>
                <c:pt idx="310">
                  <c:v>147.25000000000006</c:v>
                </c:pt>
                <c:pt idx="311">
                  <c:v>148.00000000000006</c:v>
                </c:pt>
                <c:pt idx="312">
                  <c:v>149.00000000000006</c:v>
                </c:pt>
                <c:pt idx="313">
                  <c:v>151.3333333333334</c:v>
                </c:pt>
                <c:pt idx="314">
                  <c:v>151.75000000000006</c:v>
                </c:pt>
                <c:pt idx="315">
                  <c:v>151.91666666666671</c:v>
                </c:pt>
                <c:pt idx="316">
                  <c:v>152.41666666666671</c:v>
                </c:pt>
                <c:pt idx="317">
                  <c:v>152.91666666666671</c:v>
                </c:pt>
                <c:pt idx="318">
                  <c:v>153.75000000000006</c:v>
                </c:pt>
                <c:pt idx="319">
                  <c:v>154.75000000000006</c:v>
                </c:pt>
                <c:pt idx="320">
                  <c:v>154.91666666666671</c:v>
                </c:pt>
                <c:pt idx="321">
                  <c:v>156.25000000000006</c:v>
                </c:pt>
                <c:pt idx="322">
                  <c:v>157.25000000000006</c:v>
                </c:pt>
                <c:pt idx="323">
                  <c:v>158.41666666666671</c:v>
                </c:pt>
                <c:pt idx="324">
                  <c:v>159.41666666666671</c:v>
                </c:pt>
                <c:pt idx="325">
                  <c:v>159.66666666666671</c:v>
                </c:pt>
                <c:pt idx="326">
                  <c:v>160.91666666666671</c:v>
                </c:pt>
                <c:pt idx="327">
                  <c:v>161.91666666666671</c:v>
                </c:pt>
                <c:pt idx="328">
                  <c:v>163.25000000000006</c:v>
                </c:pt>
                <c:pt idx="329">
                  <c:v>166.50000000000006</c:v>
                </c:pt>
                <c:pt idx="330">
                  <c:v>167.25000000000006</c:v>
                </c:pt>
                <c:pt idx="331">
                  <c:v>167.41666666666671</c:v>
                </c:pt>
                <c:pt idx="332">
                  <c:v>167.58333333333337</c:v>
                </c:pt>
                <c:pt idx="333">
                  <c:v>168.58333333333337</c:v>
                </c:pt>
                <c:pt idx="334">
                  <c:v>169.58333333333337</c:v>
                </c:pt>
                <c:pt idx="335">
                  <c:v>170.66666666666671</c:v>
                </c:pt>
                <c:pt idx="336">
                  <c:v>171.75000000000006</c:v>
                </c:pt>
                <c:pt idx="337">
                  <c:v>173.25000000000006</c:v>
                </c:pt>
                <c:pt idx="338">
                  <c:v>174.75000000000006</c:v>
                </c:pt>
                <c:pt idx="339">
                  <c:v>175.00000000000006</c:v>
                </c:pt>
                <c:pt idx="340">
                  <c:v>176.41666666666671</c:v>
                </c:pt>
                <c:pt idx="341">
                  <c:v>177.91666666666671</c:v>
                </c:pt>
                <c:pt idx="342">
                  <c:v>178.08333333333337</c:v>
                </c:pt>
                <c:pt idx="343">
                  <c:v>179.08333333333337</c:v>
                </c:pt>
                <c:pt idx="344">
                  <c:v>180.25000000000003</c:v>
                </c:pt>
                <c:pt idx="345">
                  <c:v>183.66666666666669</c:v>
                </c:pt>
                <c:pt idx="346">
                  <c:v>186.83333333333334</c:v>
                </c:pt>
                <c:pt idx="347">
                  <c:v>187.41666666666669</c:v>
                </c:pt>
                <c:pt idx="348">
                  <c:v>187.58333333333334</c:v>
                </c:pt>
                <c:pt idx="349">
                  <c:v>188.16666666666669</c:v>
                </c:pt>
                <c:pt idx="350">
                  <c:v>188.75000000000003</c:v>
                </c:pt>
                <c:pt idx="351">
                  <c:v>189.41666666666669</c:v>
                </c:pt>
                <c:pt idx="352">
                  <c:v>190.08333333333334</c:v>
                </c:pt>
                <c:pt idx="353">
                  <c:v>190.25</c:v>
                </c:pt>
                <c:pt idx="354">
                  <c:v>190.41666666666666</c:v>
                </c:pt>
                <c:pt idx="355">
                  <c:v>190.75</c:v>
                </c:pt>
                <c:pt idx="356">
                  <c:v>191.08333333333334</c:v>
                </c:pt>
                <c:pt idx="357">
                  <c:v>191.58333333333334</c:v>
                </c:pt>
                <c:pt idx="358">
                  <c:v>192.08333333333334</c:v>
                </c:pt>
                <c:pt idx="359">
                  <c:v>193.91666666666669</c:v>
                </c:pt>
                <c:pt idx="360">
                  <c:v>195.75000000000003</c:v>
                </c:pt>
                <c:pt idx="361">
                  <c:v>196.25000000000003</c:v>
                </c:pt>
                <c:pt idx="362">
                  <c:v>198.33333333333337</c:v>
                </c:pt>
                <c:pt idx="363">
                  <c:v>200.25000000000003</c:v>
                </c:pt>
                <c:pt idx="364">
                  <c:v>200.41666666666669</c:v>
                </c:pt>
                <c:pt idx="365">
                  <c:v>200.58333333333334</c:v>
                </c:pt>
                <c:pt idx="366">
                  <c:v>200.91666666666669</c:v>
                </c:pt>
                <c:pt idx="367">
                  <c:v>201.25000000000003</c:v>
                </c:pt>
                <c:pt idx="368">
                  <c:v>202.00000000000003</c:v>
                </c:pt>
                <c:pt idx="369">
                  <c:v>202.75000000000003</c:v>
                </c:pt>
                <c:pt idx="370">
                  <c:v>204.25000000000003</c:v>
                </c:pt>
                <c:pt idx="371">
                  <c:v>205.83333333333337</c:v>
                </c:pt>
                <c:pt idx="372">
                  <c:v>207.16666666666671</c:v>
                </c:pt>
                <c:pt idx="373">
                  <c:v>208.50000000000006</c:v>
                </c:pt>
                <c:pt idx="374">
                  <c:v>209.8333333333334</c:v>
                </c:pt>
                <c:pt idx="375">
                  <c:v>211.00000000000006</c:v>
                </c:pt>
                <c:pt idx="376">
                  <c:v>214.0833333333334</c:v>
                </c:pt>
                <c:pt idx="377">
                  <c:v>218.75000000000006</c:v>
                </c:pt>
                <c:pt idx="378">
                  <c:v>223.50000000000006</c:v>
                </c:pt>
                <c:pt idx="379">
                  <c:v>223.91666666666671</c:v>
                </c:pt>
                <c:pt idx="380">
                  <c:v>224.33333333333337</c:v>
                </c:pt>
                <c:pt idx="381">
                  <c:v>224.58333333333337</c:v>
                </c:pt>
                <c:pt idx="382">
                  <c:v>224.91666666666671</c:v>
                </c:pt>
                <c:pt idx="383">
                  <c:v>225.08333333333337</c:v>
                </c:pt>
                <c:pt idx="384">
                  <c:v>230.33333333333337</c:v>
                </c:pt>
                <c:pt idx="385">
                  <c:v>236.00000000000003</c:v>
                </c:pt>
                <c:pt idx="386">
                  <c:v>237.00000000000003</c:v>
                </c:pt>
                <c:pt idx="387">
                  <c:v>238.83333333333337</c:v>
                </c:pt>
                <c:pt idx="388">
                  <c:v>239.25000000000003</c:v>
                </c:pt>
                <c:pt idx="389">
                  <c:v>239.58333333333337</c:v>
                </c:pt>
                <c:pt idx="390">
                  <c:v>239.75000000000003</c:v>
                </c:pt>
                <c:pt idx="391">
                  <c:v>241.25000000000003</c:v>
                </c:pt>
                <c:pt idx="392">
                  <c:v>241.41666666666669</c:v>
                </c:pt>
                <c:pt idx="393">
                  <c:v>242.66666666666669</c:v>
                </c:pt>
                <c:pt idx="394">
                  <c:v>243.91666666666669</c:v>
                </c:pt>
                <c:pt idx="395">
                  <c:v>244.16666666666669</c:v>
                </c:pt>
                <c:pt idx="396">
                  <c:v>245.66666666666669</c:v>
                </c:pt>
                <c:pt idx="397">
                  <c:v>248.16666666666669</c:v>
                </c:pt>
                <c:pt idx="398">
                  <c:v>250.66666666666669</c:v>
                </c:pt>
                <c:pt idx="399">
                  <c:v>252.66666666666669</c:v>
                </c:pt>
                <c:pt idx="400">
                  <c:v>254.66666666666669</c:v>
                </c:pt>
                <c:pt idx="401">
                  <c:v>255.66666666666669</c:v>
                </c:pt>
                <c:pt idx="402">
                  <c:v>255.91666666666669</c:v>
                </c:pt>
                <c:pt idx="403">
                  <c:v>256.16666666666669</c:v>
                </c:pt>
                <c:pt idx="404">
                  <c:v>256.58333333333337</c:v>
                </c:pt>
                <c:pt idx="405">
                  <c:v>257.00000000000006</c:v>
                </c:pt>
                <c:pt idx="406">
                  <c:v>257.41666666666674</c:v>
                </c:pt>
                <c:pt idx="407">
                  <c:v>258.25000000000006</c:v>
                </c:pt>
                <c:pt idx="408">
                  <c:v>259.41666666666674</c:v>
                </c:pt>
                <c:pt idx="409">
                  <c:v>259.66666666666674</c:v>
                </c:pt>
                <c:pt idx="410">
                  <c:v>260.16666666666674</c:v>
                </c:pt>
                <c:pt idx="411">
                  <c:v>260.33333333333343</c:v>
                </c:pt>
                <c:pt idx="412">
                  <c:v>261.83333333333343</c:v>
                </c:pt>
                <c:pt idx="413">
                  <c:v>262.16666666666674</c:v>
                </c:pt>
                <c:pt idx="414">
                  <c:v>263.66666666666674</c:v>
                </c:pt>
                <c:pt idx="415">
                  <c:v>263.75000000000006</c:v>
                </c:pt>
                <c:pt idx="416">
                  <c:v>264.00000000000006</c:v>
                </c:pt>
                <c:pt idx="417">
                  <c:v>265.08333333333337</c:v>
                </c:pt>
                <c:pt idx="418">
                  <c:v>265.16666666666669</c:v>
                </c:pt>
                <c:pt idx="419">
                  <c:v>266.91666666666669</c:v>
                </c:pt>
                <c:pt idx="420">
                  <c:v>267</c:v>
                </c:pt>
                <c:pt idx="421">
                  <c:v>267.91666666666669</c:v>
                </c:pt>
                <c:pt idx="422">
                  <c:v>268.08333333333337</c:v>
                </c:pt>
                <c:pt idx="423">
                  <c:v>269.66666666666669</c:v>
                </c:pt>
                <c:pt idx="424">
                  <c:v>270.08333333333337</c:v>
                </c:pt>
                <c:pt idx="425">
                  <c:v>270.25000000000006</c:v>
                </c:pt>
                <c:pt idx="426">
                  <c:v>270.50000000000006</c:v>
                </c:pt>
                <c:pt idx="427">
                  <c:v>271.75000000000006</c:v>
                </c:pt>
                <c:pt idx="428">
                  <c:v>271.83333333333337</c:v>
                </c:pt>
                <c:pt idx="429">
                  <c:v>272.16666666666669</c:v>
                </c:pt>
                <c:pt idx="430">
                  <c:v>272.25</c:v>
                </c:pt>
                <c:pt idx="431">
                  <c:v>273.91666666666669</c:v>
                </c:pt>
                <c:pt idx="432">
                  <c:v>275.41666666666669</c:v>
                </c:pt>
                <c:pt idx="433">
                  <c:v>276.41666666666669</c:v>
                </c:pt>
                <c:pt idx="434">
                  <c:v>276.91666666666669</c:v>
                </c:pt>
                <c:pt idx="435">
                  <c:v>279.33333333333337</c:v>
                </c:pt>
                <c:pt idx="436">
                  <c:v>279.91666666666669</c:v>
                </c:pt>
                <c:pt idx="437">
                  <c:v>280.5</c:v>
                </c:pt>
                <c:pt idx="438">
                  <c:v>281.41666666666669</c:v>
                </c:pt>
                <c:pt idx="439">
                  <c:v>282.33333333333337</c:v>
                </c:pt>
                <c:pt idx="440">
                  <c:v>282.50000000000006</c:v>
                </c:pt>
                <c:pt idx="441">
                  <c:v>282.66666666666674</c:v>
                </c:pt>
                <c:pt idx="442">
                  <c:v>283.83333333333343</c:v>
                </c:pt>
                <c:pt idx="443">
                  <c:v>285.00000000000011</c:v>
                </c:pt>
                <c:pt idx="444">
                  <c:v>286.33333333333343</c:v>
                </c:pt>
                <c:pt idx="445">
                  <c:v>286.66666666666674</c:v>
                </c:pt>
                <c:pt idx="446">
                  <c:v>289.25000000000006</c:v>
                </c:pt>
                <c:pt idx="447">
                  <c:v>291.41666666666674</c:v>
                </c:pt>
                <c:pt idx="448">
                  <c:v>292.58333333333343</c:v>
                </c:pt>
                <c:pt idx="449">
                  <c:v>293.58333333333343</c:v>
                </c:pt>
                <c:pt idx="450">
                  <c:v>294.58333333333343</c:v>
                </c:pt>
                <c:pt idx="451">
                  <c:v>300.25000000000011</c:v>
                </c:pt>
                <c:pt idx="452">
                  <c:v>301.25000000000011</c:v>
                </c:pt>
                <c:pt idx="453">
                  <c:v>304.25000000000011</c:v>
                </c:pt>
                <c:pt idx="454">
                  <c:v>304.75000000000011</c:v>
                </c:pt>
                <c:pt idx="455">
                  <c:v>307.25000000000011</c:v>
                </c:pt>
                <c:pt idx="456">
                  <c:v>308.1666666666668</c:v>
                </c:pt>
                <c:pt idx="457">
                  <c:v>309.6666666666668</c:v>
                </c:pt>
                <c:pt idx="458">
                  <c:v>311.1666666666668</c:v>
                </c:pt>
                <c:pt idx="459">
                  <c:v>314.4166666666668</c:v>
                </c:pt>
                <c:pt idx="460">
                  <c:v>314.50000000000011</c:v>
                </c:pt>
                <c:pt idx="461">
                  <c:v>316.33333333333343</c:v>
                </c:pt>
                <c:pt idx="462">
                  <c:v>317.91666666666674</c:v>
                </c:pt>
                <c:pt idx="463">
                  <c:v>318.33333333333343</c:v>
                </c:pt>
                <c:pt idx="464">
                  <c:v>318.41666666666674</c:v>
                </c:pt>
                <c:pt idx="465">
                  <c:v>321.08333333333343</c:v>
                </c:pt>
                <c:pt idx="466">
                  <c:v>326.08333333333343</c:v>
                </c:pt>
                <c:pt idx="467">
                  <c:v>326.50000000000011</c:v>
                </c:pt>
                <c:pt idx="468">
                  <c:v>326.9166666666668</c:v>
                </c:pt>
                <c:pt idx="469">
                  <c:v>330.1666666666668</c:v>
                </c:pt>
                <c:pt idx="470">
                  <c:v>331.6666666666668</c:v>
                </c:pt>
                <c:pt idx="471">
                  <c:v>331.83333333333348</c:v>
                </c:pt>
                <c:pt idx="472">
                  <c:v>332.00000000000017</c:v>
                </c:pt>
                <c:pt idx="473">
                  <c:v>332.08333333333348</c:v>
                </c:pt>
                <c:pt idx="474">
                  <c:v>333.83333333333348</c:v>
                </c:pt>
                <c:pt idx="475">
                  <c:v>334.08333333333348</c:v>
                </c:pt>
                <c:pt idx="476">
                  <c:v>335.58333333333348</c:v>
                </c:pt>
                <c:pt idx="477">
                  <c:v>337.00000000000017</c:v>
                </c:pt>
                <c:pt idx="478">
                  <c:v>338.00000000000017</c:v>
                </c:pt>
                <c:pt idx="479">
                  <c:v>338.58333333333348</c:v>
                </c:pt>
                <c:pt idx="480">
                  <c:v>341.58333333333348</c:v>
                </c:pt>
                <c:pt idx="481">
                  <c:v>344.25000000000017</c:v>
                </c:pt>
                <c:pt idx="482">
                  <c:v>345.83333333333348</c:v>
                </c:pt>
                <c:pt idx="483">
                  <c:v>348.75000000000017</c:v>
                </c:pt>
                <c:pt idx="484">
                  <c:v>350.50000000000017</c:v>
                </c:pt>
                <c:pt idx="485">
                  <c:v>351.33333333333348</c:v>
                </c:pt>
                <c:pt idx="486">
                  <c:v>351.4166666666668</c:v>
                </c:pt>
                <c:pt idx="487">
                  <c:v>352.1666666666668</c:v>
                </c:pt>
                <c:pt idx="488">
                  <c:v>358.50000000000011</c:v>
                </c:pt>
                <c:pt idx="489">
                  <c:v>364.1666666666668</c:v>
                </c:pt>
                <c:pt idx="490">
                  <c:v>366.00000000000011</c:v>
                </c:pt>
                <c:pt idx="491">
                  <c:v>367.83333333333343</c:v>
                </c:pt>
                <c:pt idx="492">
                  <c:v>368.83333333333343</c:v>
                </c:pt>
                <c:pt idx="493">
                  <c:v>369.83333333333343</c:v>
                </c:pt>
                <c:pt idx="494">
                  <c:v>370.75000000000011</c:v>
                </c:pt>
                <c:pt idx="495">
                  <c:v>370.83333333333343</c:v>
                </c:pt>
                <c:pt idx="496">
                  <c:v>372.58333333333343</c:v>
                </c:pt>
                <c:pt idx="497">
                  <c:v>374.58333333333343</c:v>
                </c:pt>
                <c:pt idx="498">
                  <c:v>377.91666666666674</c:v>
                </c:pt>
                <c:pt idx="499">
                  <c:v>378.83333333333343</c:v>
                </c:pt>
                <c:pt idx="500">
                  <c:v>379.16666666666674</c:v>
                </c:pt>
                <c:pt idx="501">
                  <c:v>379.50000000000006</c:v>
                </c:pt>
                <c:pt idx="502">
                  <c:v>380.50000000000006</c:v>
                </c:pt>
                <c:pt idx="503">
                  <c:v>381.75000000000006</c:v>
                </c:pt>
                <c:pt idx="504">
                  <c:v>383.00000000000006</c:v>
                </c:pt>
                <c:pt idx="505">
                  <c:v>384.25000000000006</c:v>
                </c:pt>
                <c:pt idx="506">
                  <c:v>392.25000000000006</c:v>
                </c:pt>
                <c:pt idx="507">
                  <c:v>400.25000000000006</c:v>
                </c:pt>
                <c:pt idx="508">
                  <c:v>400.50000000000006</c:v>
                </c:pt>
                <c:pt idx="509">
                  <c:v>401.00000000000006</c:v>
                </c:pt>
                <c:pt idx="510">
                  <c:v>403.50000000000006</c:v>
                </c:pt>
                <c:pt idx="511">
                  <c:v>404.50000000000006</c:v>
                </c:pt>
                <c:pt idx="512">
                  <c:v>404.83333333333337</c:v>
                </c:pt>
                <c:pt idx="513">
                  <c:v>405.91666666666669</c:v>
                </c:pt>
                <c:pt idx="514">
                  <c:v>407.08333333333337</c:v>
                </c:pt>
                <c:pt idx="515">
                  <c:v>408.08333333333337</c:v>
                </c:pt>
                <c:pt idx="516">
                  <c:v>408.33333333333337</c:v>
                </c:pt>
                <c:pt idx="517">
                  <c:v>408.50000000000006</c:v>
                </c:pt>
                <c:pt idx="518">
                  <c:v>409.25000000000006</c:v>
                </c:pt>
                <c:pt idx="519">
                  <c:v>411.58333333333337</c:v>
                </c:pt>
                <c:pt idx="520">
                  <c:v>413.58333333333337</c:v>
                </c:pt>
                <c:pt idx="521">
                  <c:v>414.08333333333337</c:v>
                </c:pt>
                <c:pt idx="522">
                  <c:v>414.16666666666669</c:v>
                </c:pt>
                <c:pt idx="523">
                  <c:v>414.41666666666669</c:v>
                </c:pt>
                <c:pt idx="524">
                  <c:v>416.91666666666669</c:v>
                </c:pt>
                <c:pt idx="525">
                  <c:v>418.58333333333337</c:v>
                </c:pt>
                <c:pt idx="526">
                  <c:v>420.33333333333337</c:v>
                </c:pt>
                <c:pt idx="527">
                  <c:v>421.33333333333337</c:v>
                </c:pt>
                <c:pt idx="528">
                  <c:v>421.58333333333337</c:v>
                </c:pt>
                <c:pt idx="529">
                  <c:v>423.00000000000006</c:v>
                </c:pt>
                <c:pt idx="530">
                  <c:v>423.33333333333337</c:v>
                </c:pt>
                <c:pt idx="531">
                  <c:v>425.66666666666669</c:v>
                </c:pt>
                <c:pt idx="532">
                  <c:v>428.41666666666669</c:v>
                </c:pt>
                <c:pt idx="533">
                  <c:v>430.08333333333337</c:v>
                </c:pt>
                <c:pt idx="534">
                  <c:v>431.75000000000006</c:v>
                </c:pt>
                <c:pt idx="535">
                  <c:v>432.41666666666674</c:v>
                </c:pt>
                <c:pt idx="536">
                  <c:v>433.16666666666674</c:v>
                </c:pt>
                <c:pt idx="537">
                  <c:v>434.50000000000006</c:v>
                </c:pt>
                <c:pt idx="538">
                  <c:v>435.00000000000006</c:v>
                </c:pt>
                <c:pt idx="539">
                  <c:v>436.50000000000006</c:v>
                </c:pt>
                <c:pt idx="540">
                  <c:v>437.75000000000006</c:v>
                </c:pt>
                <c:pt idx="541">
                  <c:v>438.00000000000006</c:v>
                </c:pt>
                <c:pt idx="542">
                  <c:v>438.25000000000006</c:v>
                </c:pt>
                <c:pt idx="543">
                  <c:v>438.66666666666674</c:v>
                </c:pt>
                <c:pt idx="544">
                  <c:v>439.16666666666674</c:v>
                </c:pt>
                <c:pt idx="545">
                  <c:v>439.66666666666674</c:v>
                </c:pt>
                <c:pt idx="546">
                  <c:v>439.91666666666674</c:v>
                </c:pt>
                <c:pt idx="547">
                  <c:v>444.91666666666674</c:v>
                </c:pt>
                <c:pt idx="548">
                  <c:v>448.16666666666674</c:v>
                </c:pt>
                <c:pt idx="549">
                  <c:v>449.50000000000006</c:v>
                </c:pt>
                <c:pt idx="550">
                  <c:v>451.50000000000006</c:v>
                </c:pt>
                <c:pt idx="551">
                  <c:v>453.50000000000006</c:v>
                </c:pt>
                <c:pt idx="552">
                  <c:v>455.50000000000006</c:v>
                </c:pt>
                <c:pt idx="553">
                  <c:v>457.50000000000006</c:v>
                </c:pt>
                <c:pt idx="554">
                  <c:v>458.25000000000006</c:v>
                </c:pt>
                <c:pt idx="555">
                  <c:v>458.50000000000006</c:v>
                </c:pt>
                <c:pt idx="556">
                  <c:v>458.75000000000006</c:v>
                </c:pt>
                <c:pt idx="557">
                  <c:v>458.83333333333337</c:v>
                </c:pt>
                <c:pt idx="558">
                  <c:v>459.08333333333337</c:v>
                </c:pt>
                <c:pt idx="559">
                  <c:v>459.83333333333337</c:v>
                </c:pt>
                <c:pt idx="560">
                  <c:v>459.91666666666669</c:v>
                </c:pt>
                <c:pt idx="561">
                  <c:v>460.25</c:v>
                </c:pt>
                <c:pt idx="562">
                  <c:v>461</c:v>
                </c:pt>
                <c:pt idx="563">
                  <c:v>461.16666666666669</c:v>
                </c:pt>
                <c:pt idx="564">
                  <c:v>461.66666666666669</c:v>
                </c:pt>
                <c:pt idx="565">
                  <c:v>462.16666666666669</c:v>
                </c:pt>
                <c:pt idx="566">
                  <c:v>462.66666666666669</c:v>
                </c:pt>
                <c:pt idx="567">
                  <c:v>463.58333333333337</c:v>
                </c:pt>
                <c:pt idx="568">
                  <c:v>464.08333333333337</c:v>
                </c:pt>
                <c:pt idx="569">
                  <c:v>464.58333333333337</c:v>
                </c:pt>
                <c:pt idx="570">
                  <c:v>465.08333333333337</c:v>
                </c:pt>
                <c:pt idx="571">
                  <c:v>467.33333333333337</c:v>
                </c:pt>
                <c:pt idx="572">
                  <c:v>469.58333333333337</c:v>
                </c:pt>
                <c:pt idx="573">
                  <c:v>469.83333333333337</c:v>
                </c:pt>
                <c:pt idx="574">
                  <c:v>470.08333333333337</c:v>
                </c:pt>
                <c:pt idx="575">
                  <c:v>470.33333333333337</c:v>
                </c:pt>
                <c:pt idx="576">
                  <c:v>472.66666666666669</c:v>
                </c:pt>
                <c:pt idx="577">
                  <c:v>475.08333333333337</c:v>
                </c:pt>
                <c:pt idx="578">
                  <c:v>475.66666666666669</c:v>
                </c:pt>
                <c:pt idx="579">
                  <c:v>477.75</c:v>
                </c:pt>
                <c:pt idx="580">
                  <c:v>481.75</c:v>
                </c:pt>
                <c:pt idx="581">
                  <c:v>484.25</c:v>
                </c:pt>
                <c:pt idx="582">
                  <c:v>485.41666666666669</c:v>
                </c:pt>
                <c:pt idx="583">
                  <c:v>486</c:v>
                </c:pt>
                <c:pt idx="584">
                  <c:v>486.5</c:v>
                </c:pt>
                <c:pt idx="585">
                  <c:v>488.08333333333331</c:v>
                </c:pt>
                <c:pt idx="586">
                  <c:v>488.25</c:v>
                </c:pt>
                <c:pt idx="587">
                  <c:v>488.5</c:v>
                </c:pt>
                <c:pt idx="588">
                  <c:v>488.83333333333331</c:v>
                </c:pt>
                <c:pt idx="589">
                  <c:v>488.91666666666663</c:v>
                </c:pt>
                <c:pt idx="590">
                  <c:v>489.74999999999994</c:v>
                </c:pt>
                <c:pt idx="591">
                  <c:v>490.49999999999994</c:v>
                </c:pt>
                <c:pt idx="592">
                  <c:v>491.24999999999994</c:v>
                </c:pt>
                <c:pt idx="593">
                  <c:v>495.24999999999994</c:v>
                </c:pt>
                <c:pt idx="594">
                  <c:v>495.83333333333326</c:v>
                </c:pt>
                <c:pt idx="595">
                  <c:v>496.33333333333326</c:v>
                </c:pt>
                <c:pt idx="596">
                  <c:v>496.49999999999994</c:v>
                </c:pt>
                <c:pt idx="597">
                  <c:v>496.99999999999994</c:v>
                </c:pt>
                <c:pt idx="598">
                  <c:v>497.24999999999994</c:v>
                </c:pt>
                <c:pt idx="599">
                  <c:v>497.49999999999994</c:v>
                </c:pt>
                <c:pt idx="600">
                  <c:v>497.66666666666663</c:v>
                </c:pt>
                <c:pt idx="601">
                  <c:v>497.83333333333331</c:v>
                </c:pt>
                <c:pt idx="602">
                  <c:v>498.08333333333331</c:v>
                </c:pt>
                <c:pt idx="603">
                  <c:v>499.25</c:v>
                </c:pt>
                <c:pt idx="604">
                  <c:v>500</c:v>
                </c:pt>
                <c:pt idx="605">
                  <c:v>500.66666666666669</c:v>
                </c:pt>
                <c:pt idx="606">
                  <c:v>501.08333333333337</c:v>
                </c:pt>
                <c:pt idx="607">
                  <c:v>502.16666666666669</c:v>
                </c:pt>
                <c:pt idx="608">
                  <c:v>502.83333333333337</c:v>
                </c:pt>
                <c:pt idx="609">
                  <c:v>504.08333333333337</c:v>
                </c:pt>
                <c:pt idx="610">
                  <c:v>506.58333333333337</c:v>
                </c:pt>
                <c:pt idx="611">
                  <c:v>506.75000000000006</c:v>
                </c:pt>
                <c:pt idx="612">
                  <c:v>507.25000000000006</c:v>
                </c:pt>
                <c:pt idx="613">
                  <c:v>507.58333333333337</c:v>
                </c:pt>
                <c:pt idx="614">
                  <c:v>512.08333333333337</c:v>
                </c:pt>
                <c:pt idx="615">
                  <c:v>513.58333333333337</c:v>
                </c:pt>
                <c:pt idx="616">
                  <c:v>513.91666666666674</c:v>
                </c:pt>
                <c:pt idx="617">
                  <c:v>514.66666666666674</c:v>
                </c:pt>
                <c:pt idx="618">
                  <c:v>515.41666666666674</c:v>
                </c:pt>
                <c:pt idx="619">
                  <c:v>515.75000000000011</c:v>
                </c:pt>
                <c:pt idx="620">
                  <c:v>517.91666666666674</c:v>
                </c:pt>
                <c:pt idx="621">
                  <c:v>518.08333333333337</c:v>
                </c:pt>
                <c:pt idx="622">
                  <c:v>518.83333333333337</c:v>
                </c:pt>
                <c:pt idx="623">
                  <c:v>519.66666666666674</c:v>
                </c:pt>
                <c:pt idx="624">
                  <c:v>519.83333333333337</c:v>
                </c:pt>
                <c:pt idx="625">
                  <c:v>519.91666666666674</c:v>
                </c:pt>
                <c:pt idx="626">
                  <c:v>520.16666666666674</c:v>
                </c:pt>
                <c:pt idx="627">
                  <c:v>521.50000000000011</c:v>
                </c:pt>
                <c:pt idx="628">
                  <c:v>522.50000000000011</c:v>
                </c:pt>
                <c:pt idx="629">
                  <c:v>522.58333333333348</c:v>
                </c:pt>
                <c:pt idx="630">
                  <c:v>522.66666666666686</c:v>
                </c:pt>
                <c:pt idx="631">
                  <c:v>522.91666666666686</c:v>
                </c:pt>
                <c:pt idx="632">
                  <c:v>523.25000000000023</c:v>
                </c:pt>
                <c:pt idx="633">
                  <c:v>525.00000000000023</c:v>
                </c:pt>
                <c:pt idx="634">
                  <c:v>525.66666666666686</c:v>
                </c:pt>
                <c:pt idx="635">
                  <c:v>525.83333333333348</c:v>
                </c:pt>
                <c:pt idx="636">
                  <c:v>526.83333333333348</c:v>
                </c:pt>
                <c:pt idx="637">
                  <c:v>527.83333333333348</c:v>
                </c:pt>
                <c:pt idx="638">
                  <c:v>529.83333333333348</c:v>
                </c:pt>
                <c:pt idx="639">
                  <c:v>530.08333333333348</c:v>
                </c:pt>
                <c:pt idx="640">
                  <c:v>530.58333333333348</c:v>
                </c:pt>
                <c:pt idx="641">
                  <c:v>531.58333333333348</c:v>
                </c:pt>
                <c:pt idx="642">
                  <c:v>532.16666666666686</c:v>
                </c:pt>
                <c:pt idx="643">
                  <c:v>532.66666666666686</c:v>
                </c:pt>
                <c:pt idx="644">
                  <c:v>534.66666666666686</c:v>
                </c:pt>
                <c:pt idx="645">
                  <c:v>536.66666666666686</c:v>
                </c:pt>
                <c:pt idx="646">
                  <c:v>537.91666666666686</c:v>
                </c:pt>
                <c:pt idx="647">
                  <c:v>539.16666666666686</c:v>
                </c:pt>
                <c:pt idx="648">
                  <c:v>539.41666666666686</c:v>
                </c:pt>
                <c:pt idx="649">
                  <c:v>539.75000000000023</c:v>
                </c:pt>
                <c:pt idx="650">
                  <c:v>540.3333333333336</c:v>
                </c:pt>
                <c:pt idx="651">
                  <c:v>540.5833333333336</c:v>
                </c:pt>
                <c:pt idx="652">
                  <c:v>541.8333333333336</c:v>
                </c:pt>
                <c:pt idx="653">
                  <c:v>542.0833333333336</c:v>
                </c:pt>
                <c:pt idx="654">
                  <c:v>542.5833333333336</c:v>
                </c:pt>
                <c:pt idx="655">
                  <c:v>543.3333333333336</c:v>
                </c:pt>
                <c:pt idx="656">
                  <c:v>545.8333333333336</c:v>
                </c:pt>
                <c:pt idx="657">
                  <c:v>545.91666666666697</c:v>
                </c:pt>
                <c:pt idx="658">
                  <c:v>546.0833333333336</c:v>
                </c:pt>
                <c:pt idx="659">
                  <c:v>546.16666666666697</c:v>
                </c:pt>
                <c:pt idx="660">
                  <c:v>546.41666666666697</c:v>
                </c:pt>
                <c:pt idx="661">
                  <c:v>547.8333333333336</c:v>
                </c:pt>
                <c:pt idx="662">
                  <c:v>548.3333333333336</c:v>
                </c:pt>
                <c:pt idx="663">
                  <c:v>549.16666666666697</c:v>
                </c:pt>
                <c:pt idx="664">
                  <c:v>549.8333333333336</c:v>
                </c:pt>
                <c:pt idx="665">
                  <c:v>550.41666666666697</c:v>
                </c:pt>
                <c:pt idx="666">
                  <c:v>550.91666666666697</c:v>
                </c:pt>
                <c:pt idx="667">
                  <c:v>551.41666666666697</c:v>
                </c:pt>
                <c:pt idx="668">
                  <c:v>554.0833333333336</c:v>
                </c:pt>
                <c:pt idx="669">
                  <c:v>554.50000000000023</c:v>
                </c:pt>
                <c:pt idx="670">
                  <c:v>554.75000000000023</c:v>
                </c:pt>
                <c:pt idx="671">
                  <c:v>555.50000000000023</c:v>
                </c:pt>
                <c:pt idx="672">
                  <c:v>555.75000000000023</c:v>
                </c:pt>
                <c:pt idx="673">
                  <c:v>555.91666666666686</c:v>
                </c:pt>
                <c:pt idx="674">
                  <c:v>556.66666666666686</c:v>
                </c:pt>
                <c:pt idx="675">
                  <c:v>559.25000000000023</c:v>
                </c:pt>
                <c:pt idx="676">
                  <c:v>559.66666666666686</c:v>
                </c:pt>
                <c:pt idx="677">
                  <c:v>562.50000000000023</c:v>
                </c:pt>
                <c:pt idx="678">
                  <c:v>564.25000000000023</c:v>
                </c:pt>
                <c:pt idx="679">
                  <c:v>564.75000000000023</c:v>
                </c:pt>
                <c:pt idx="680">
                  <c:v>565.25000000000023</c:v>
                </c:pt>
                <c:pt idx="681">
                  <c:v>568.00000000000023</c:v>
                </c:pt>
                <c:pt idx="682">
                  <c:v>568.3333333333336</c:v>
                </c:pt>
                <c:pt idx="683">
                  <c:v>568.41666666666697</c:v>
                </c:pt>
                <c:pt idx="684">
                  <c:v>569.16666666666697</c:v>
                </c:pt>
                <c:pt idx="685">
                  <c:v>569.91666666666697</c:v>
                </c:pt>
                <c:pt idx="686">
                  <c:v>570.41666666666697</c:v>
                </c:pt>
                <c:pt idx="687">
                  <c:v>570.66666666666697</c:v>
                </c:pt>
                <c:pt idx="688">
                  <c:v>570.91666666666697</c:v>
                </c:pt>
                <c:pt idx="689">
                  <c:v>572.41666666666697</c:v>
                </c:pt>
                <c:pt idx="690">
                  <c:v>573.91666666666697</c:v>
                </c:pt>
                <c:pt idx="691">
                  <c:v>575.3333333333336</c:v>
                </c:pt>
                <c:pt idx="692">
                  <c:v>578.91666666666697</c:v>
                </c:pt>
                <c:pt idx="693">
                  <c:v>581.50000000000034</c:v>
                </c:pt>
                <c:pt idx="694">
                  <c:v>582.25000000000034</c:v>
                </c:pt>
                <c:pt idx="695">
                  <c:v>582.50000000000034</c:v>
                </c:pt>
                <c:pt idx="696">
                  <c:v>583.00000000000034</c:v>
                </c:pt>
                <c:pt idx="697">
                  <c:v>583.50000000000034</c:v>
                </c:pt>
                <c:pt idx="698">
                  <c:v>584.25000000000034</c:v>
                </c:pt>
                <c:pt idx="699">
                  <c:v>584.50000000000034</c:v>
                </c:pt>
                <c:pt idx="700">
                  <c:v>584.75000000000034</c:v>
                </c:pt>
                <c:pt idx="701">
                  <c:v>585.16666666666697</c:v>
                </c:pt>
                <c:pt idx="702">
                  <c:v>585.41666666666697</c:v>
                </c:pt>
                <c:pt idx="703">
                  <c:v>585.66666666666697</c:v>
                </c:pt>
                <c:pt idx="704">
                  <c:v>588.16666666666697</c:v>
                </c:pt>
                <c:pt idx="705">
                  <c:v>589.16666666666697</c:v>
                </c:pt>
                <c:pt idx="706">
                  <c:v>589.3333333333336</c:v>
                </c:pt>
                <c:pt idx="707">
                  <c:v>589.5833333333336</c:v>
                </c:pt>
                <c:pt idx="708">
                  <c:v>589.91666666666697</c:v>
                </c:pt>
                <c:pt idx="709">
                  <c:v>590.16666666666697</c:v>
                </c:pt>
                <c:pt idx="710">
                  <c:v>591.0833333333336</c:v>
                </c:pt>
                <c:pt idx="711">
                  <c:v>592.3333333333336</c:v>
                </c:pt>
                <c:pt idx="712">
                  <c:v>592.8333333333336</c:v>
                </c:pt>
                <c:pt idx="713">
                  <c:v>593.00000000000023</c:v>
                </c:pt>
                <c:pt idx="714">
                  <c:v>594.00000000000023</c:v>
                </c:pt>
                <c:pt idx="715">
                  <c:v>594.3333333333336</c:v>
                </c:pt>
                <c:pt idx="716">
                  <c:v>594.8333333333336</c:v>
                </c:pt>
                <c:pt idx="717">
                  <c:v>595.00000000000023</c:v>
                </c:pt>
                <c:pt idx="718">
                  <c:v>596.16666666666686</c:v>
                </c:pt>
                <c:pt idx="719">
                  <c:v>597.66666666666686</c:v>
                </c:pt>
                <c:pt idx="720">
                  <c:v>600.91666666666686</c:v>
                </c:pt>
                <c:pt idx="721">
                  <c:v>601.16666666666686</c:v>
                </c:pt>
                <c:pt idx="722">
                  <c:v>602.50000000000023</c:v>
                </c:pt>
                <c:pt idx="723">
                  <c:v>602.75000000000023</c:v>
                </c:pt>
                <c:pt idx="724">
                  <c:v>603.00000000000023</c:v>
                </c:pt>
                <c:pt idx="725">
                  <c:v>603.41666666666686</c:v>
                </c:pt>
                <c:pt idx="726">
                  <c:v>604.75000000000023</c:v>
                </c:pt>
                <c:pt idx="727">
                  <c:v>605.41666666666686</c:v>
                </c:pt>
                <c:pt idx="728">
                  <c:v>606.66666666666686</c:v>
                </c:pt>
                <c:pt idx="729">
                  <c:v>607.16666666666686</c:v>
                </c:pt>
                <c:pt idx="730">
                  <c:v>607.33333333333348</c:v>
                </c:pt>
                <c:pt idx="731">
                  <c:v>608.83333333333348</c:v>
                </c:pt>
                <c:pt idx="732">
                  <c:v>610.16666666666686</c:v>
                </c:pt>
                <c:pt idx="733">
                  <c:v>610.66666666666686</c:v>
                </c:pt>
                <c:pt idx="734">
                  <c:v>611.66666666666686</c:v>
                </c:pt>
                <c:pt idx="735">
                  <c:v>611.91666666666686</c:v>
                </c:pt>
                <c:pt idx="736">
                  <c:v>612.08333333333348</c:v>
                </c:pt>
                <c:pt idx="737">
                  <c:v>612.25000000000011</c:v>
                </c:pt>
                <c:pt idx="738">
                  <c:v>612.50000000000011</c:v>
                </c:pt>
                <c:pt idx="739">
                  <c:v>612.75000000000011</c:v>
                </c:pt>
                <c:pt idx="740">
                  <c:v>613.75000000000011</c:v>
                </c:pt>
                <c:pt idx="741">
                  <c:v>615.08333333333348</c:v>
                </c:pt>
                <c:pt idx="742">
                  <c:v>615.91666666666686</c:v>
                </c:pt>
                <c:pt idx="743">
                  <c:v>616.75000000000023</c:v>
                </c:pt>
                <c:pt idx="744">
                  <c:v>618.00000000000023</c:v>
                </c:pt>
                <c:pt idx="745">
                  <c:v>619.66666666666686</c:v>
                </c:pt>
                <c:pt idx="746">
                  <c:v>620.58333333333348</c:v>
                </c:pt>
                <c:pt idx="747">
                  <c:v>620.83333333333348</c:v>
                </c:pt>
                <c:pt idx="748">
                  <c:v>628.08333333333348</c:v>
                </c:pt>
                <c:pt idx="749">
                  <c:v>631.58333333333348</c:v>
                </c:pt>
                <c:pt idx="750">
                  <c:v>635.00000000000011</c:v>
                </c:pt>
                <c:pt idx="751">
                  <c:v>636.50000000000011</c:v>
                </c:pt>
                <c:pt idx="752">
                  <c:v>636.66666666666674</c:v>
                </c:pt>
                <c:pt idx="753">
                  <c:v>637.83333333333337</c:v>
                </c:pt>
                <c:pt idx="754">
                  <c:v>638.33333333333337</c:v>
                </c:pt>
                <c:pt idx="755">
                  <c:v>640.16666666666674</c:v>
                </c:pt>
                <c:pt idx="756">
                  <c:v>640.33333333333337</c:v>
                </c:pt>
                <c:pt idx="757">
                  <c:v>640.66666666666674</c:v>
                </c:pt>
                <c:pt idx="758">
                  <c:v>642.00000000000011</c:v>
                </c:pt>
                <c:pt idx="759">
                  <c:v>647.25000000000011</c:v>
                </c:pt>
                <c:pt idx="760">
                  <c:v>648.25000000000011</c:v>
                </c:pt>
                <c:pt idx="761">
                  <c:v>649.16666666666674</c:v>
                </c:pt>
                <c:pt idx="762">
                  <c:v>654.66666666666674</c:v>
                </c:pt>
                <c:pt idx="763">
                  <c:v>656.33333333333337</c:v>
                </c:pt>
                <c:pt idx="764">
                  <c:v>658.33333333333337</c:v>
                </c:pt>
                <c:pt idx="765">
                  <c:v>658.75</c:v>
                </c:pt>
                <c:pt idx="766">
                  <c:v>658.91666666666663</c:v>
                </c:pt>
                <c:pt idx="767">
                  <c:v>659.58333333333326</c:v>
                </c:pt>
                <c:pt idx="768">
                  <c:v>659.99999999999989</c:v>
                </c:pt>
                <c:pt idx="769">
                  <c:v>660.74999999999989</c:v>
                </c:pt>
                <c:pt idx="770">
                  <c:v>661.74999999999989</c:v>
                </c:pt>
                <c:pt idx="771">
                  <c:v>663.91666666666652</c:v>
                </c:pt>
                <c:pt idx="772">
                  <c:v>664.49999999999989</c:v>
                </c:pt>
                <c:pt idx="773">
                  <c:v>666.33333333333326</c:v>
                </c:pt>
                <c:pt idx="774">
                  <c:v>667.66666666666663</c:v>
                </c:pt>
                <c:pt idx="775">
                  <c:v>667.83333333333326</c:v>
                </c:pt>
                <c:pt idx="776">
                  <c:v>667.99999999999989</c:v>
                </c:pt>
                <c:pt idx="777">
                  <c:v>668.41666666666652</c:v>
                </c:pt>
                <c:pt idx="778">
                  <c:v>668.74999999999989</c:v>
                </c:pt>
                <c:pt idx="779">
                  <c:v>669.99999999999989</c:v>
                </c:pt>
                <c:pt idx="780">
                  <c:v>670.99999999999989</c:v>
                </c:pt>
                <c:pt idx="781">
                  <c:v>671.99999999999989</c:v>
                </c:pt>
                <c:pt idx="782">
                  <c:v>673.99999999999989</c:v>
                </c:pt>
                <c:pt idx="783">
                  <c:v>676.24999999999989</c:v>
                </c:pt>
                <c:pt idx="784">
                  <c:v>676.49999999999989</c:v>
                </c:pt>
                <c:pt idx="785">
                  <c:v>678.49999999999989</c:v>
                </c:pt>
                <c:pt idx="786">
                  <c:v>679.49999999999989</c:v>
                </c:pt>
                <c:pt idx="787">
                  <c:v>681.33333333333326</c:v>
                </c:pt>
                <c:pt idx="788">
                  <c:v>682.33333333333326</c:v>
                </c:pt>
                <c:pt idx="789">
                  <c:v>683.08333333333326</c:v>
                </c:pt>
                <c:pt idx="790">
                  <c:v>686.33333333333326</c:v>
                </c:pt>
                <c:pt idx="791">
                  <c:v>689.16666666666663</c:v>
                </c:pt>
                <c:pt idx="792">
                  <c:v>691.41666666666663</c:v>
                </c:pt>
                <c:pt idx="793">
                  <c:v>692.41666666666663</c:v>
                </c:pt>
                <c:pt idx="794">
                  <c:v>693.41666666666663</c:v>
                </c:pt>
                <c:pt idx="795">
                  <c:v>695.25</c:v>
                </c:pt>
                <c:pt idx="796">
                  <c:v>697</c:v>
                </c:pt>
                <c:pt idx="797">
                  <c:v>698.16666666666663</c:v>
                </c:pt>
                <c:pt idx="798">
                  <c:v>699.16666666666663</c:v>
                </c:pt>
                <c:pt idx="799">
                  <c:v>702.16666666666663</c:v>
                </c:pt>
                <c:pt idx="800">
                  <c:v>705.16666666666663</c:v>
                </c:pt>
                <c:pt idx="801">
                  <c:v>708.41666666666663</c:v>
                </c:pt>
                <c:pt idx="802">
                  <c:v>709.41666666666663</c:v>
                </c:pt>
                <c:pt idx="803">
                  <c:v>710.08333333333326</c:v>
                </c:pt>
                <c:pt idx="804">
                  <c:v>716.08333333333326</c:v>
                </c:pt>
                <c:pt idx="805">
                  <c:v>716.41666666666663</c:v>
                </c:pt>
                <c:pt idx="806">
                  <c:v>717.66666666666663</c:v>
                </c:pt>
                <c:pt idx="807">
                  <c:v>717.91666666666663</c:v>
                </c:pt>
                <c:pt idx="808">
                  <c:v>722.16666666666663</c:v>
                </c:pt>
                <c:pt idx="809">
                  <c:v>722.91666666666663</c:v>
                </c:pt>
                <c:pt idx="810">
                  <c:v>724.41666666666663</c:v>
                </c:pt>
                <c:pt idx="811">
                  <c:v>724.58333333333326</c:v>
                </c:pt>
                <c:pt idx="812">
                  <c:v>724.74999999999989</c:v>
                </c:pt>
                <c:pt idx="813">
                  <c:v>728.24999999999989</c:v>
                </c:pt>
                <c:pt idx="814">
                  <c:v>728.41666666666652</c:v>
                </c:pt>
                <c:pt idx="815">
                  <c:v>730.41666666666652</c:v>
                </c:pt>
                <c:pt idx="816">
                  <c:v>730.58333333333314</c:v>
                </c:pt>
                <c:pt idx="817">
                  <c:v>732.24999999999977</c:v>
                </c:pt>
                <c:pt idx="818">
                  <c:v>732.4166666666664</c:v>
                </c:pt>
                <c:pt idx="819">
                  <c:v>732.6666666666664</c:v>
                </c:pt>
                <c:pt idx="820">
                  <c:v>732.74999999999977</c:v>
                </c:pt>
                <c:pt idx="821">
                  <c:v>733.74999999999977</c:v>
                </c:pt>
                <c:pt idx="822">
                  <c:v>734.74999999999977</c:v>
                </c:pt>
                <c:pt idx="823">
                  <c:v>736.24999999999977</c:v>
                </c:pt>
                <c:pt idx="824">
                  <c:v>737.74999999999977</c:v>
                </c:pt>
                <c:pt idx="825">
                  <c:v>738.24999999999977</c:v>
                </c:pt>
                <c:pt idx="826">
                  <c:v>738.9166666666664</c:v>
                </c:pt>
                <c:pt idx="827">
                  <c:v>740.9166666666664</c:v>
                </c:pt>
                <c:pt idx="828">
                  <c:v>742.9166666666664</c:v>
                </c:pt>
                <c:pt idx="829">
                  <c:v>743.49999999999977</c:v>
                </c:pt>
                <c:pt idx="830">
                  <c:v>744.08333333333314</c:v>
                </c:pt>
                <c:pt idx="831">
                  <c:v>745.83333333333314</c:v>
                </c:pt>
                <c:pt idx="832">
                  <c:v>747.66666666666652</c:v>
                </c:pt>
                <c:pt idx="833">
                  <c:v>749.24999999999989</c:v>
                </c:pt>
                <c:pt idx="834">
                  <c:v>750.83333333333326</c:v>
                </c:pt>
                <c:pt idx="835">
                  <c:v>751.58333333333326</c:v>
                </c:pt>
                <c:pt idx="836">
                  <c:v>752.24999999999989</c:v>
                </c:pt>
                <c:pt idx="837">
                  <c:v>754.74999999999989</c:v>
                </c:pt>
                <c:pt idx="838">
                  <c:v>755.74999999999989</c:v>
                </c:pt>
                <c:pt idx="839">
                  <c:v>756.58333333333326</c:v>
                </c:pt>
                <c:pt idx="840">
                  <c:v>756.91666666666663</c:v>
                </c:pt>
                <c:pt idx="841">
                  <c:v>758.75</c:v>
                </c:pt>
                <c:pt idx="842">
                  <c:v>759.16666666666663</c:v>
                </c:pt>
                <c:pt idx="843">
                  <c:v>759.41666666666663</c:v>
                </c:pt>
                <c:pt idx="844">
                  <c:v>759.58333333333326</c:v>
                </c:pt>
                <c:pt idx="845">
                  <c:v>759.74999999999989</c:v>
                </c:pt>
                <c:pt idx="846">
                  <c:v>760.49999999999989</c:v>
                </c:pt>
                <c:pt idx="847">
                  <c:v>760.66666666666652</c:v>
                </c:pt>
                <c:pt idx="848">
                  <c:v>760.99999999999989</c:v>
                </c:pt>
                <c:pt idx="849">
                  <c:v>762.24999999999989</c:v>
                </c:pt>
                <c:pt idx="850">
                  <c:v>762.74999999999989</c:v>
                </c:pt>
                <c:pt idx="851">
                  <c:v>765.74999999999989</c:v>
                </c:pt>
                <c:pt idx="852">
                  <c:v>765.91666666666652</c:v>
                </c:pt>
                <c:pt idx="853">
                  <c:v>766.08333333333314</c:v>
                </c:pt>
                <c:pt idx="854">
                  <c:v>766.16666666666652</c:v>
                </c:pt>
                <c:pt idx="855">
                  <c:v>770.91666666666652</c:v>
                </c:pt>
                <c:pt idx="856">
                  <c:v>771.66666666666652</c:v>
                </c:pt>
                <c:pt idx="857">
                  <c:v>775.41666666666652</c:v>
                </c:pt>
                <c:pt idx="858">
                  <c:v>775.74999999999989</c:v>
                </c:pt>
                <c:pt idx="859">
                  <c:v>777.58333333333326</c:v>
                </c:pt>
                <c:pt idx="860">
                  <c:v>779.41666666666663</c:v>
                </c:pt>
                <c:pt idx="861">
                  <c:v>780.83333333333326</c:v>
                </c:pt>
                <c:pt idx="862">
                  <c:v>780.99999999999989</c:v>
                </c:pt>
                <c:pt idx="863">
                  <c:v>783.83333333333326</c:v>
                </c:pt>
                <c:pt idx="864">
                  <c:v>786.58333333333326</c:v>
                </c:pt>
                <c:pt idx="865">
                  <c:v>786.91666666666663</c:v>
                </c:pt>
                <c:pt idx="866">
                  <c:v>787.08333333333326</c:v>
                </c:pt>
                <c:pt idx="867">
                  <c:v>787.24999999999989</c:v>
                </c:pt>
                <c:pt idx="868">
                  <c:v>787.33333333333326</c:v>
                </c:pt>
                <c:pt idx="869">
                  <c:v>787.41666666666663</c:v>
                </c:pt>
                <c:pt idx="870">
                  <c:v>788.91666666666663</c:v>
                </c:pt>
                <c:pt idx="871">
                  <c:v>789.08333333333326</c:v>
                </c:pt>
                <c:pt idx="872">
                  <c:v>789.24999999999989</c:v>
                </c:pt>
                <c:pt idx="873">
                  <c:v>790.41666666666652</c:v>
                </c:pt>
                <c:pt idx="874">
                  <c:v>792.16666666666652</c:v>
                </c:pt>
                <c:pt idx="875">
                  <c:v>793.91666666666652</c:v>
                </c:pt>
                <c:pt idx="876">
                  <c:v>794.91666666666652</c:v>
                </c:pt>
                <c:pt idx="877">
                  <c:v>795.99999999999989</c:v>
                </c:pt>
                <c:pt idx="878">
                  <c:v>796.33333333333326</c:v>
                </c:pt>
                <c:pt idx="879">
                  <c:v>796.66666666666663</c:v>
                </c:pt>
                <c:pt idx="880">
                  <c:v>797.58333333333326</c:v>
                </c:pt>
                <c:pt idx="881">
                  <c:v>797.83333333333326</c:v>
                </c:pt>
                <c:pt idx="882">
                  <c:v>799.08333333333326</c:v>
                </c:pt>
                <c:pt idx="883">
                  <c:v>800.49999999999989</c:v>
                </c:pt>
                <c:pt idx="884">
                  <c:v>800.83333333333326</c:v>
                </c:pt>
                <c:pt idx="885">
                  <c:v>801.58333333333326</c:v>
                </c:pt>
                <c:pt idx="886">
                  <c:v>803.08333333333326</c:v>
                </c:pt>
                <c:pt idx="887">
                  <c:v>803.33333333333326</c:v>
                </c:pt>
                <c:pt idx="888">
                  <c:v>803.66666666666663</c:v>
                </c:pt>
                <c:pt idx="889">
                  <c:v>804.16666666666663</c:v>
                </c:pt>
                <c:pt idx="890">
                  <c:v>804.25</c:v>
                </c:pt>
                <c:pt idx="891">
                  <c:v>804.91666666666663</c:v>
                </c:pt>
                <c:pt idx="892">
                  <c:v>805.91666666666663</c:v>
                </c:pt>
                <c:pt idx="893">
                  <c:v>806.08333333333326</c:v>
                </c:pt>
                <c:pt idx="894">
                  <c:v>808.08333333333326</c:v>
                </c:pt>
                <c:pt idx="895">
                  <c:v>808.33333333333326</c:v>
                </c:pt>
                <c:pt idx="896">
                  <c:v>808.91666666666663</c:v>
                </c:pt>
                <c:pt idx="897">
                  <c:v>809.83333333333326</c:v>
                </c:pt>
                <c:pt idx="898">
                  <c:v>811.33333333333326</c:v>
                </c:pt>
                <c:pt idx="899">
                  <c:v>812.08333333333326</c:v>
                </c:pt>
                <c:pt idx="900">
                  <c:v>813.08333333333326</c:v>
                </c:pt>
                <c:pt idx="901">
                  <c:v>813.41666666666663</c:v>
                </c:pt>
                <c:pt idx="902">
                  <c:v>813.75</c:v>
                </c:pt>
                <c:pt idx="903">
                  <c:v>815.75</c:v>
                </c:pt>
                <c:pt idx="904">
                  <c:v>817.75</c:v>
                </c:pt>
                <c:pt idx="905">
                  <c:v>819.75</c:v>
                </c:pt>
                <c:pt idx="906">
                  <c:v>820.33333333333337</c:v>
                </c:pt>
                <c:pt idx="907">
                  <c:v>820.58333333333337</c:v>
                </c:pt>
                <c:pt idx="908">
                  <c:v>821.33333333333337</c:v>
                </c:pt>
                <c:pt idx="909">
                  <c:v>822.33333333333337</c:v>
                </c:pt>
                <c:pt idx="910">
                  <c:v>823.08333333333337</c:v>
                </c:pt>
                <c:pt idx="911">
                  <c:v>824.5</c:v>
                </c:pt>
                <c:pt idx="912">
                  <c:v>826.5</c:v>
                </c:pt>
                <c:pt idx="913">
                  <c:v>828.5</c:v>
                </c:pt>
                <c:pt idx="914">
                  <c:v>828.83333333333337</c:v>
                </c:pt>
                <c:pt idx="915">
                  <c:v>829.16666666666674</c:v>
                </c:pt>
                <c:pt idx="916">
                  <c:v>829.50000000000011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9-42C1-A5C2-CC0D2C15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004744"/>
        <c:axId val="231998840"/>
      </c:areaChart>
      <c:dateAx>
        <c:axId val="232004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998840"/>
        <c:crosses val="autoZero"/>
        <c:auto val="1"/>
        <c:lblOffset val="100"/>
        <c:baseTimeUnit val="days"/>
      </c:dateAx>
      <c:valAx>
        <c:axId val="23199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Zeit in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2004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Begrüssung und Frage bzgl. Hochdeutsch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Primäre Stakeholder: Hobby-Koch und Administrator</a:t>
            </a:r>
          </a:p>
          <a:p>
            <a:r>
              <a:rPr lang="de-CH" dirty="0"/>
              <a:t>Daneben haben aber auch Entwickler und Betreiber Einfluss,</a:t>
            </a:r>
          </a:p>
          <a:p>
            <a:r>
              <a:rPr lang="de-CH" dirty="0"/>
              <a:t>sowie die Digitalen Rezeptquellen für den automatischen Import.</a:t>
            </a:r>
          </a:p>
          <a:p>
            <a:endParaRPr lang="de-CH" dirty="0"/>
          </a:p>
          <a:p>
            <a:r>
              <a:rPr lang="de-CH" dirty="0"/>
              <a:t>Für den Betrieb hat auch die Infrastruktur bzw. der Host-Server einen Einfluss auf unsere Applikation.</a:t>
            </a:r>
          </a:p>
          <a:p>
            <a:endParaRPr lang="de-CH" dirty="0"/>
          </a:p>
          <a:p>
            <a:r>
              <a:rPr lang="de-CH" dirty="0"/>
              <a:t>Aus diesen Einflüssen konnten wir im Anschluss die Nicht-Funktionalen Anforderungen formulieren.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9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Aus den gesetzten Zielen aus dem Projektantrag leiteten wir die funktionalen Anforderungen ab.</a:t>
            </a:r>
          </a:p>
          <a:p>
            <a:endParaRPr lang="de-CH" dirty="0"/>
          </a:p>
          <a:p>
            <a:r>
              <a:rPr lang="de-CH" dirty="0"/>
              <a:t>Daraus konnten wir anschliessend das </a:t>
            </a:r>
            <a:r>
              <a:rPr lang="de-CH" dirty="0" err="1"/>
              <a:t>UseCase</a:t>
            </a:r>
            <a:r>
              <a:rPr lang="de-CH" dirty="0"/>
              <a:t>-Diagramm erstellen, sowie die </a:t>
            </a:r>
            <a:r>
              <a:rPr lang="de-CH" dirty="0" err="1"/>
              <a:t>UseCase</a:t>
            </a:r>
            <a:r>
              <a:rPr lang="de-CH" dirty="0"/>
              <a:t>-Beschreibungen ausformulieren.</a:t>
            </a:r>
          </a:p>
          <a:p>
            <a:endParaRPr lang="de-CH" dirty="0"/>
          </a:p>
          <a:p>
            <a:r>
              <a:rPr lang="de-CH" dirty="0"/>
              <a:t>Nach deren Erstellung war es uns möglich, die wichtigsten </a:t>
            </a:r>
            <a:r>
              <a:rPr lang="de-CH" dirty="0" err="1"/>
              <a:t>LoFi</a:t>
            </a:r>
            <a:r>
              <a:rPr lang="de-CH" dirty="0"/>
              <a:t>-Wireframes zu erstellen, um eine erste Grundlage für die Umsetzung zu schaffen.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95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Auf dem Weg zur Evaluierung der Architektur, haben wir uns die Grobstruktur unserer Applikation aufgezeichnet und darin unsere wichtigsten Abläufe eingezeichnet.</a:t>
            </a:r>
          </a:p>
          <a:p>
            <a:r>
              <a:rPr lang="de-CH" dirty="0"/>
              <a:t>Dabei sind die wichtigsten Komponenten wie das GUI, die Rezepte- und Zutatenverwaltung und die Zutatenverwaltung, sowie die jeweilige Verwendung der DB zu erkennen.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724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Ebenso wichtig für die Architektur, war die Erstellung des Domain Model.</a:t>
            </a:r>
          </a:p>
          <a:p>
            <a:r>
              <a:rPr lang="de-CH" dirty="0"/>
              <a:t>Darin sind folgende Komponenten vorhanden:</a:t>
            </a:r>
          </a:p>
          <a:p>
            <a:pPr marL="171450" indent="-171450">
              <a:buFontTx/>
              <a:buChar char="-"/>
            </a:pPr>
            <a:r>
              <a:rPr lang="de-CH" dirty="0"/>
              <a:t>Recipe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Step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IngredientComponent</a:t>
            </a:r>
            <a:r>
              <a:rPr lang="de-CH" dirty="0"/>
              <a:t> / </a:t>
            </a:r>
            <a:r>
              <a:rPr lang="de-CH" dirty="0" err="1"/>
              <a:t>Ingredient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ScheduledRecipe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User inkl. Claim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Die Verbindung vom Authentication Server zu unserem Backend wurde noch nicht umgesetzt.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Rückblickend würden wir die komplette Domain als Minimalvariante möglichst früh bereits im </a:t>
            </a:r>
            <a:r>
              <a:rPr lang="de-CH" dirty="0" err="1"/>
              <a:t>WalkingSkeleton</a:t>
            </a:r>
            <a:r>
              <a:rPr lang="de-CH" dirty="0"/>
              <a:t> umsetzen.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Unser System besteht aus 4 Tiers, wobei diese wie folgt aufgeteilt sind:</a:t>
            </a:r>
          </a:p>
          <a:p>
            <a:pPr marL="171450" indent="-171450">
              <a:buFontTx/>
              <a:buChar char="-"/>
            </a:pPr>
            <a:r>
              <a:rPr lang="de-CH" dirty="0"/>
              <a:t>Frontend und Backend-</a:t>
            </a:r>
            <a:r>
              <a:rPr lang="de-CH" dirty="0" err="1"/>
              <a:t>For</a:t>
            </a:r>
            <a:r>
              <a:rPr lang="de-CH" dirty="0"/>
              <a:t>-Frontend-Tier, Umsetzung mit </a:t>
            </a:r>
            <a:r>
              <a:rPr lang="de-CH" dirty="0" err="1"/>
              <a:t>React</a:t>
            </a:r>
            <a:r>
              <a:rPr lang="de-CH" dirty="0"/>
              <a:t> und </a:t>
            </a:r>
            <a:r>
              <a:rPr lang="de-CH" dirty="0" err="1"/>
              <a:t>ASP.Net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Backend-Tier mit einer .NET </a:t>
            </a:r>
            <a:r>
              <a:rPr lang="de-CH" dirty="0" err="1"/>
              <a:t>WebAPI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Database-Tier mit einer Maria DB</a:t>
            </a:r>
          </a:p>
          <a:p>
            <a:pPr marL="171450" indent="-171450">
              <a:buFontTx/>
              <a:buChar char="-"/>
            </a:pPr>
            <a:r>
              <a:rPr lang="de-CH" dirty="0"/>
              <a:t>Authentication-Tier ebenfalls als .NET </a:t>
            </a:r>
            <a:r>
              <a:rPr lang="de-CH" dirty="0" err="1"/>
              <a:t>WebAPI</a:t>
            </a:r>
            <a:endParaRPr lang="de-CH" dirty="0"/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Jeder Tier wird in einem eigenen Linux-Docker-Container betrieben.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Im Kern vom Backend ist die hexagonale, grundlegende Architektur vorhanden. Die damit verbundenen Komponenten haben jeweils eine Abhängigkeit aufs Backend und sind über Adapter eingebunden.</a:t>
            </a:r>
          </a:p>
          <a:p>
            <a:pPr marL="0" indent="0">
              <a:buFontTx/>
              <a:buNone/>
            </a:pPr>
            <a:r>
              <a:rPr lang="de-CH" dirty="0"/>
              <a:t>Der Vorteil liegt dabei in der Austauschbarkeit der umgebenden Komponenten, sowie der losen Kopplung.</a:t>
            </a:r>
          </a:p>
          <a:p>
            <a:pPr marL="0" indent="0">
              <a:buFontTx/>
              <a:buNone/>
            </a:pPr>
            <a:r>
              <a:rPr lang="de-CH" dirty="0"/>
              <a:t>Die Authentifizierung wird als Middleware in die Kommunikation zwischen Front- und Backend eingefügt.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Dieser Aufbau hat sich bei den Erweiterungen und der Testbarkeit sehr bewährt.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86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Das Backend selbst ist intern in folgende Schichten aufgeteilt.</a:t>
            </a:r>
          </a:p>
          <a:p>
            <a:r>
              <a:rPr lang="de-CH" dirty="0"/>
              <a:t>Angefangen bei den Controllern für die </a:t>
            </a:r>
            <a:r>
              <a:rPr lang="de-CH" dirty="0" err="1"/>
              <a:t>WebAPI</a:t>
            </a:r>
            <a:r>
              <a:rPr lang="de-CH" dirty="0"/>
              <a:t>, welche jeweils auf die entsprechenden Services zugreifen können.</a:t>
            </a:r>
          </a:p>
          <a:p>
            <a:r>
              <a:rPr lang="de-CH" dirty="0"/>
              <a:t>Diese wiederum greifen auf den Infrastruktur-Layer oder die </a:t>
            </a:r>
            <a:r>
              <a:rPr lang="de-CH" dirty="0" err="1"/>
              <a:t>Entities</a:t>
            </a:r>
            <a:r>
              <a:rPr lang="de-CH" dirty="0"/>
              <a:t> der Domain zu.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250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VM erwähnen: Ubuntu Server</a:t>
            </a:r>
          </a:p>
          <a:p>
            <a:r>
              <a:rPr lang="de-CH" dirty="0"/>
              <a:t>Inkl. </a:t>
            </a:r>
            <a:r>
              <a:rPr lang="de-CH" dirty="0" err="1"/>
              <a:t>Webmin</a:t>
            </a:r>
            <a:r>
              <a:rPr lang="de-CH" dirty="0"/>
              <a:t> zur Administration</a:t>
            </a:r>
          </a:p>
          <a:p>
            <a:endParaRPr lang="de-CH" dirty="0"/>
          </a:p>
          <a:p>
            <a:r>
              <a:rPr lang="de-CH" dirty="0"/>
              <a:t>Apache Webserver als Reverse </a:t>
            </a:r>
            <a:r>
              <a:rPr lang="de-CH" dirty="0" err="1"/>
              <a:t>proxy</a:t>
            </a:r>
            <a:r>
              <a:rPr lang="de-CH" dirty="0"/>
              <a:t> (bis hier https)</a:t>
            </a:r>
          </a:p>
          <a:p>
            <a:r>
              <a:rPr lang="de-CH" dirty="0">
                <a:sym typeface="Wingdings" panose="05000000000000000000" pitchFamily="2" charset="2"/>
              </a:rPr>
              <a:t> Reflexion: Künftig auch in einem Container verwenden</a:t>
            </a:r>
          </a:p>
          <a:p>
            <a:r>
              <a:rPr lang="de-CH" dirty="0">
                <a:sym typeface="Wingdings" panose="05000000000000000000" pitchFamily="2" charset="2"/>
              </a:rPr>
              <a:t>Grund: alles beieinander und auch in Entwicklungsumgebung möglich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0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80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08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216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Reflexion: Backlog-Pflege ist wichtig für die folgende Sprintplanung und fürs Vorwärtskommen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56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Fokus zuerst auf Backend und gegen Schluss auf Frontend verlagert.</a:t>
            </a:r>
          </a:p>
          <a:p>
            <a:endParaRPr lang="de-CH" dirty="0"/>
          </a:p>
          <a:p>
            <a:r>
              <a:rPr lang="de-CH" dirty="0"/>
              <a:t>Speziell bei Authentication:</a:t>
            </a:r>
          </a:p>
          <a:p>
            <a:pPr marL="171450" indent="-171450">
              <a:buFontTx/>
              <a:buChar char="-"/>
            </a:pPr>
            <a:r>
              <a:rPr lang="de-CH" dirty="0"/>
              <a:t>1. Teil Authentication</a:t>
            </a:r>
          </a:p>
          <a:p>
            <a:pPr marL="171450" indent="-171450">
              <a:buFontTx/>
              <a:buChar char="-"/>
            </a:pPr>
            <a:r>
              <a:rPr lang="de-CH" dirty="0"/>
              <a:t>2. Teil Benutzerverwaltung</a:t>
            </a:r>
          </a:p>
          <a:p>
            <a:pPr marL="171450" indent="-171450">
              <a:buFontTx/>
              <a:buChar char="-"/>
            </a:pPr>
            <a:r>
              <a:rPr lang="de-CH" dirty="0"/>
              <a:t>Sehr viel generierter Code, daher Sprachenvielfalt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53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Erwähnen, dass Abdeckung inkl. generiertem Code und Konfigurationen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077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181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04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42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14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862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 und Adrian</a:t>
            </a:r>
          </a:p>
          <a:p>
            <a:pPr marL="0" indent="0">
              <a:buFontTx/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33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Ablauf:</a:t>
            </a:r>
          </a:p>
          <a:p>
            <a:r>
              <a:rPr lang="de-CH" dirty="0"/>
              <a:t>Einleitung Fragestellung (Verteilte Rezepte)</a:t>
            </a:r>
          </a:p>
          <a:p>
            <a:endParaRPr lang="de-CH" dirty="0"/>
          </a:p>
          <a:p>
            <a:r>
              <a:rPr lang="de-CH" dirty="0"/>
              <a:t>Vollumfängliche Applikationsentwicklung: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Requirements</a:t>
            </a:r>
            <a:r>
              <a:rPr lang="de-CH" dirty="0"/>
              <a:t> Engineering</a:t>
            </a:r>
          </a:p>
          <a:p>
            <a:pPr marL="171450" indent="-171450">
              <a:buFontTx/>
              <a:buChar char="-"/>
            </a:pPr>
            <a:r>
              <a:rPr lang="de-CH" dirty="0"/>
              <a:t>Analyse und Design</a:t>
            </a:r>
          </a:p>
          <a:p>
            <a:pPr marL="171450" indent="-171450">
              <a:buFontTx/>
              <a:buChar char="-"/>
            </a:pPr>
            <a:r>
              <a:rPr lang="de-CH" dirty="0"/>
              <a:t>Implementation und Tests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8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74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68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 redet</a:t>
            </a:r>
          </a:p>
          <a:p>
            <a:r>
              <a:rPr lang="de-CH" dirty="0"/>
              <a:t>Adrian tippt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60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3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01.10.2022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01.10.2022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01.10.2022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Nicht-Funktionale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E2802-76BA-DF7D-2A45-9C86AC1A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5" y="2116759"/>
            <a:ext cx="5247037" cy="35995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009C15E-D72C-425E-7E40-5A1BE8E7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3" y="1530736"/>
            <a:ext cx="3839204" cy="42865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BA133336-9BEA-62D0-C725-F4273DF471CE}"/>
              </a:ext>
            </a:extLst>
          </p:cNvPr>
          <p:cNvSpPr/>
          <p:nvPr/>
        </p:nvSpPr>
        <p:spPr>
          <a:xfrm>
            <a:off x="6049543" y="349593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2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AE8445-D424-AB41-87BB-D0187451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10" y="4035576"/>
            <a:ext cx="2492390" cy="26371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11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DF8D16-FC2F-F969-1910-D9ADEBB1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3" y="1917762"/>
            <a:ext cx="3434769" cy="25259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A3B3AD-97C7-E244-5DD5-F5A128726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86" y="784518"/>
            <a:ext cx="3528271" cy="384613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Pfeil: gestreift nach rechts 12">
            <a:extLst>
              <a:ext uri="{FF2B5EF4-FFF2-40B4-BE49-F238E27FC236}">
                <a16:creationId xmlns:a16="http://schemas.microsoft.com/office/drawing/2014/main" id="{6FCE638D-A125-B687-88F9-2110383F3426}"/>
              </a:ext>
            </a:extLst>
          </p:cNvPr>
          <p:cNvSpPr/>
          <p:nvPr/>
        </p:nvSpPr>
        <p:spPr>
          <a:xfrm rot="18900000">
            <a:off x="6472255" y="474484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9509E709-E47A-C8AD-1795-FED1F8BE4D2E}"/>
              </a:ext>
            </a:extLst>
          </p:cNvPr>
          <p:cNvSpPr/>
          <p:nvPr/>
        </p:nvSpPr>
        <p:spPr>
          <a:xfrm rot="2700000">
            <a:off x="3152553" y="4810521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7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C83A18-9E0A-EAA6-B686-0D66F8D2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" t="22369" r="1497" b="15978"/>
          <a:stretch/>
        </p:blipFill>
        <p:spPr>
          <a:xfrm>
            <a:off x="1587765" y="2007067"/>
            <a:ext cx="6775806" cy="3818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Grobstruktur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12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B5DC1F-0718-DB8C-11EB-F56F65A1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3" t="4538" r="35454" b="81200"/>
          <a:stretch/>
        </p:blipFill>
        <p:spPr>
          <a:xfrm>
            <a:off x="5157628" y="1330501"/>
            <a:ext cx="765425" cy="8116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366DC-5C98-8661-32C9-C1F85333B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0" t="84414" r="46810" b="2046"/>
          <a:stretch/>
        </p:blipFill>
        <p:spPr>
          <a:xfrm>
            <a:off x="4433192" y="5825447"/>
            <a:ext cx="683339" cy="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Domain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13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82" y="1709765"/>
            <a:ext cx="5832260" cy="4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14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5E4211-2864-7403-5DB1-2AE79D6D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30" y="1778840"/>
            <a:ext cx="5942529" cy="4741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25473A-25F8-F455-94B0-38792ABC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9" y="56367"/>
            <a:ext cx="8311469" cy="66310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D79D08-759A-1546-C757-2F9452AA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" y="739864"/>
            <a:ext cx="753385" cy="4121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FA82E3C-54B6-8869-5E9F-0304A2BBE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9" y="702441"/>
            <a:ext cx="927541" cy="4869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F7D292-E58B-4216-2CCB-FD4DE7A40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9" y="2469751"/>
            <a:ext cx="927541" cy="4869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BC5D96-6D6B-3039-52B0-43E027AA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65" y="1335640"/>
            <a:ext cx="844190" cy="443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1891CB-D1AF-D132-AC86-B5498FCAB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37" y="6177370"/>
            <a:ext cx="1207823" cy="3425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34EBD4-7E4C-D81E-EAD6-D48F527D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19" y="220041"/>
            <a:ext cx="1167217" cy="3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1C21AE-27E9-46F7-36AD-12AA7C817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1418264" y="1470688"/>
            <a:ext cx="6088909" cy="5293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A9E2F77-FA69-E23C-A003-DB79C52D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1" y="40416"/>
            <a:ext cx="7650583" cy="6748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Kommunikation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7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940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Authentisierung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18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3B8AC2-BE8C-9DEF-B482-87658C1E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3"/>
          <a:stretch/>
        </p:blipFill>
        <p:spPr>
          <a:xfrm>
            <a:off x="2024592" y="1741587"/>
            <a:ext cx="5381546" cy="50343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1919ED-5E6A-DEAC-74A7-ED886BB2B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3" t="2431" r="13243" b="83614"/>
          <a:stretch/>
        </p:blipFill>
        <p:spPr>
          <a:xfrm>
            <a:off x="490036" y="6208827"/>
            <a:ext cx="2680090" cy="6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Bibliotheken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19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Material-UI für Controls und Styling</a:t>
            </a:r>
          </a:p>
          <a:p>
            <a:pPr lvl="1"/>
            <a:r>
              <a:rPr lang="de-CH" dirty="0" err="1"/>
              <a:t>Jest</a:t>
            </a:r>
            <a:r>
              <a:rPr lang="de-CH" dirty="0"/>
              <a:t> für Unit-Tests</a:t>
            </a:r>
          </a:p>
          <a:p>
            <a:pPr lvl="1"/>
            <a:r>
              <a:rPr lang="de-CH" dirty="0"/>
              <a:t>Mock Service </a:t>
            </a:r>
            <a:r>
              <a:rPr lang="de-CH" dirty="0" err="1"/>
              <a:t>Worker</a:t>
            </a:r>
            <a:r>
              <a:rPr lang="de-CH" dirty="0"/>
              <a:t> für Test-Mocks</a:t>
            </a:r>
          </a:p>
          <a:p>
            <a:pPr lvl="1"/>
            <a:endParaRPr lang="de-CH" dirty="0"/>
          </a:p>
          <a:p>
            <a:r>
              <a:rPr lang="de-CH" dirty="0"/>
              <a:t>Backend / Authentication</a:t>
            </a:r>
          </a:p>
          <a:p>
            <a:pPr lvl="1"/>
            <a:r>
              <a:rPr lang="de-CH" dirty="0" err="1"/>
              <a:t>Swashbuckle</a:t>
            </a:r>
            <a:r>
              <a:rPr lang="de-CH" dirty="0"/>
              <a:t> für </a:t>
            </a:r>
            <a:r>
              <a:rPr lang="de-CH" dirty="0" err="1"/>
              <a:t>Swagger</a:t>
            </a:r>
            <a:r>
              <a:rPr lang="de-CH" dirty="0"/>
              <a:t>-API-Dokumentation</a:t>
            </a:r>
          </a:p>
          <a:p>
            <a:pPr lvl="1"/>
            <a:r>
              <a:rPr lang="de-CH" dirty="0" err="1"/>
              <a:t>xUnit</a:t>
            </a:r>
            <a:r>
              <a:rPr lang="de-CH" dirty="0"/>
              <a:t> für Unit-Tests</a:t>
            </a:r>
          </a:p>
          <a:p>
            <a:pPr lvl="1"/>
            <a:r>
              <a:rPr lang="de-CH" dirty="0" err="1"/>
              <a:t>NSubstitute</a:t>
            </a:r>
            <a:r>
              <a:rPr lang="de-CH" dirty="0"/>
              <a:t> für Test-Mocks</a:t>
            </a:r>
          </a:p>
          <a:p>
            <a:pPr lvl="1"/>
            <a:r>
              <a:rPr lang="de-CH" dirty="0" err="1"/>
              <a:t>Snapshooter</a:t>
            </a:r>
            <a:r>
              <a:rPr lang="de-CH" dirty="0"/>
              <a:t> für Snapshot-Tests</a:t>
            </a:r>
          </a:p>
          <a:p>
            <a:endParaRPr lang="de-CH" dirty="0"/>
          </a:p>
          <a:p>
            <a:r>
              <a:rPr lang="de-CH" dirty="0"/>
              <a:t>Authentication</a:t>
            </a:r>
          </a:p>
          <a:p>
            <a:pPr lvl="1"/>
            <a:r>
              <a:rPr lang="de-CH" dirty="0" err="1"/>
              <a:t>Duende</a:t>
            </a:r>
            <a:r>
              <a:rPr lang="de-CH" dirty="0"/>
              <a:t> Identity Server</a:t>
            </a:r>
          </a:p>
          <a:p>
            <a:pPr lvl="1"/>
            <a:r>
              <a:rPr lang="de-CH" dirty="0"/>
              <a:t>ASP .NET Identity</a:t>
            </a:r>
          </a:p>
        </p:txBody>
      </p:sp>
    </p:spTree>
    <p:extLst>
      <p:ext uri="{BB962C8B-B14F-4D97-AF65-F5344CB8AC3E}">
        <p14:creationId xmlns:p14="http://schemas.microsoft.com/office/powerpoint/2010/main" val="6027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23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21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44664" cy="4017926"/>
          </a:xfrm>
        </p:spPr>
        <p:txBody>
          <a:bodyPr numCol="2" anchor="b">
            <a:normAutofit/>
          </a:bodyPr>
          <a:lstStyle/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 marL="0" indent="0">
              <a:buNone/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270 abgeschlossene Tickets</a:t>
            </a:r>
            <a:endParaRPr lang="de-CH" dirty="0">
              <a:sym typeface="Wingdings" panose="05000000000000000000" pitchFamily="2" charset="2"/>
            </a:endParaRPr>
          </a:p>
          <a:p>
            <a:pPr lvl="1"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Backlog-Puffer 30 Tickets</a:t>
            </a: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13 Sprints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~15% administrativer Aufwand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22E15-929B-F390-EA1F-93782C3D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6" y="1930400"/>
            <a:ext cx="4451011" cy="2167632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C86FD56-AE13-FBD2-9FC5-9DA3A9B7A565}"/>
              </a:ext>
            </a:extLst>
          </p:cNvPr>
          <p:cNvGrpSpPr/>
          <p:nvPr/>
        </p:nvGrpSpPr>
        <p:grpSpPr>
          <a:xfrm>
            <a:off x="5109201" y="1757132"/>
            <a:ext cx="4509693" cy="2874231"/>
            <a:chOff x="3275337" y="1122134"/>
            <a:chExt cx="5887132" cy="4072247"/>
          </a:xfrm>
          <a:effectLst/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14FE0B-5F93-180B-1D8C-9C153AB1CBDC}"/>
                </a:ext>
              </a:extLst>
            </p:cNvPr>
            <p:cNvSpPr/>
            <p:nvPr/>
          </p:nvSpPr>
          <p:spPr>
            <a:xfrm>
              <a:off x="3352855" y="1122134"/>
              <a:ext cx="5809614" cy="402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2D6E0712-68C0-2D69-F16D-0FBF776CD6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0190736"/>
                </p:ext>
              </p:extLst>
            </p:nvPr>
          </p:nvGraphicFramePr>
          <p:xfrm>
            <a:off x="3275337" y="1165947"/>
            <a:ext cx="5809614" cy="402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52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Code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923" y="5935363"/>
            <a:ext cx="683339" cy="365125"/>
          </a:xfrm>
        </p:spPr>
        <p:txBody>
          <a:bodyPr/>
          <a:lstStyle/>
          <a:p>
            <a:fld id="{C5C4FCA5-2BB8-425C-AF71-2DCCD7874011}" type="slidenum">
              <a:rPr lang="de-CH" smtClean="0"/>
              <a:t>22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020"/>
            <a:ext cx="8596668" cy="4769025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</a:tabLst>
            </a:pPr>
            <a:r>
              <a:rPr lang="de-CH" dirty="0"/>
              <a:t>Frontend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Backend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Authentication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1BE42B-ED22-1446-D74F-49939CDD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15" y="1058167"/>
            <a:ext cx="6198363" cy="16781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D42CB3-65EE-D1D8-84D8-D5428F8C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15" y="3134382"/>
            <a:ext cx="6198363" cy="1686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99AFFB-1B6F-69F1-3D9A-35BDD317A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49" y="5088465"/>
            <a:ext cx="4476231" cy="1681417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E1CA8A20-AADB-FFBF-360A-150F7908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04081"/>
              </p:ext>
            </p:extLst>
          </p:nvPr>
        </p:nvGraphicFramePr>
        <p:xfrm>
          <a:off x="3288727" y="1166034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0ADE48-D91E-D18C-1E5A-C82BE076E723}"/>
              </a:ext>
            </a:extLst>
          </p:cNvPr>
          <p:cNvGrpSpPr/>
          <p:nvPr/>
        </p:nvGrpSpPr>
        <p:grpSpPr>
          <a:xfrm>
            <a:off x="2936184" y="1235177"/>
            <a:ext cx="352544" cy="1307733"/>
            <a:chOff x="3258870" y="2118360"/>
            <a:chExt cx="352544" cy="130773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7E4A54-9EC8-4487-8BC8-BD6057F7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DD5B344-5AE9-8FCA-34BB-B2C6C7AC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820A708-DD51-2360-AE43-782D26A0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0" name="Tabelle 13">
            <a:extLst>
              <a:ext uri="{FF2B5EF4-FFF2-40B4-BE49-F238E27FC236}">
                <a16:creationId xmlns:a16="http://schemas.microsoft.com/office/drawing/2014/main" id="{F9E2E61D-DB4A-BE3D-FF1C-3D711D28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0838"/>
              </p:ext>
            </p:extLst>
          </p:nvPr>
        </p:nvGraphicFramePr>
        <p:xfrm>
          <a:off x="3288727" y="3242249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9FE290-230B-DA82-34D0-2A3BFAE16A66}"/>
              </a:ext>
            </a:extLst>
          </p:cNvPr>
          <p:cNvGrpSpPr/>
          <p:nvPr/>
        </p:nvGrpSpPr>
        <p:grpSpPr>
          <a:xfrm>
            <a:off x="2936184" y="3311392"/>
            <a:ext cx="352544" cy="1307733"/>
            <a:chOff x="3258870" y="2118360"/>
            <a:chExt cx="352544" cy="130773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05F41433-1605-9AC6-A5D2-45A35C1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AC6523A-8CF3-5F39-FFA5-94C2FEB0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E0D52A7-20FC-1F29-2D81-F60AB8B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5" name="Tabelle 13">
            <a:extLst>
              <a:ext uri="{FF2B5EF4-FFF2-40B4-BE49-F238E27FC236}">
                <a16:creationId xmlns:a16="http://schemas.microsoft.com/office/drawing/2014/main" id="{73329195-6203-AD51-52CC-8D91A25E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1001"/>
              </p:ext>
            </p:extLst>
          </p:nvPr>
        </p:nvGraphicFramePr>
        <p:xfrm>
          <a:off x="3302029" y="5174478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3B1D3AB-1973-595B-E021-6FED60DF14A5}"/>
              </a:ext>
            </a:extLst>
          </p:cNvPr>
          <p:cNvGrpSpPr/>
          <p:nvPr/>
        </p:nvGrpSpPr>
        <p:grpSpPr>
          <a:xfrm>
            <a:off x="2949486" y="5243621"/>
            <a:ext cx="352544" cy="1307733"/>
            <a:chOff x="3258870" y="2118360"/>
            <a:chExt cx="352544" cy="1307733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F2F1EE2-E92D-17AB-F908-04301D77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94368D3-22C9-9010-7BC7-0296E530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537B40-CDB4-87E5-0747-75F8A004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06DA0099-2501-2EFD-D78C-93D08C9C4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1171" y="824706"/>
            <a:ext cx="3171343" cy="6058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CF84602-66EA-9ACC-6B5E-B4DD507C3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1171" y="3108105"/>
            <a:ext cx="3168194" cy="46363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42CFD27-0FA5-903E-8FB1-9BA0CE04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473" y="4956230"/>
            <a:ext cx="3171343" cy="5747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2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Test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23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/>
          </a:bodyPr>
          <a:lstStyle/>
          <a:p>
            <a:pPr>
              <a:tabLst>
                <a:tab pos="2333625" algn="l"/>
              </a:tabLst>
            </a:pPr>
            <a:r>
              <a:rPr lang="de-CH" dirty="0"/>
              <a:t>Test Coverage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Frontend	65%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Backend	74%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Authentication	19%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1A8C24-F61A-F45D-6F21-AB7328306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"/>
          <a:stretch/>
        </p:blipFill>
        <p:spPr>
          <a:xfrm>
            <a:off x="5252621" y="2834531"/>
            <a:ext cx="3776868" cy="28690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77DA03-B336-DC52-6C33-F1726E2E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05" y="210527"/>
            <a:ext cx="4305931" cy="23635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EFBDBF-7D9D-336D-AE3E-ED4ED5DB4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1" t="99" r="-631" b="-99"/>
          <a:stretch/>
        </p:blipFill>
        <p:spPr>
          <a:xfrm>
            <a:off x="727463" y="3870975"/>
            <a:ext cx="4098510" cy="27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25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C0ADA5-AEA6-6C66-C53D-689CCF61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83" y="1201301"/>
            <a:ext cx="2514600" cy="523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8D91C7-662B-DC59-35E9-53792B14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94" y="2353866"/>
            <a:ext cx="2228850" cy="495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17DB5F-E3B1-6DA9-5BA9-E98DD5C2C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398" y="2197564"/>
            <a:ext cx="1916764" cy="6755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6ABD919-11F2-BB0D-3ADC-2EAC1F23F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59" y="3681070"/>
            <a:ext cx="1820011" cy="75323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4A95E1-6261-254B-3B8B-5B696A483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939" y="4742471"/>
            <a:ext cx="1754386" cy="8306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1871C2-8C4A-EC54-6E88-5F354D283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7970" y="2197564"/>
            <a:ext cx="1434985" cy="67554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2F767B-3B04-7847-4E25-1F19401C6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462" y="4382299"/>
            <a:ext cx="1516215" cy="107569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E142656-2093-61A0-2FBB-ADF1F96F4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398" y="4184807"/>
            <a:ext cx="2638201" cy="79830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C11A87B-84D0-497A-4455-E9BD1E6CBE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08" y="2899101"/>
            <a:ext cx="1250998" cy="31700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064AFE8-A034-3E95-3CDA-B16152EA51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8344" y="308985"/>
            <a:ext cx="1578105" cy="11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64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wird weitergeführt</a:t>
            </a:r>
          </a:p>
          <a:p>
            <a:pPr lvl="1"/>
            <a:r>
              <a:rPr lang="de-CH" dirty="0"/>
              <a:t>Privatverwendung</a:t>
            </a:r>
          </a:p>
          <a:p>
            <a:pPr lvl="1"/>
            <a:r>
              <a:rPr lang="de-CH" dirty="0"/>
              <a:t>Betrieb NAS</a:t>
            </a:r>
          </a:p>
          <a:p>
            <a:pPr lvl="1"/>
            <a:endParaRPr lang="de-CH" dirty="0"/>
          </a:p>
          <a:p>
            <a:r>
              <a:rPr lang="de-CH" dirty="0"/>
              <a:t>Mögliche weitere Features</a:t>
            </a:r>
          </a:p>
          <a:p>
            <a:pPr lvl="1"/>
            <a:r>
              <a:rPr lang="de-CH" dirty="0"/>
              <a:t>Rezeptvorschläge anhand vorhandener Zutaten</a:t>
            </a:r>
          </a:p>
          <a:p>
            <a:pPr lvl="1"/>
            <a:r>
              <a:rPr lang="de-CH" dirty="0"/>
              <a:t>Einkaufsliste aus Wochenplan generieren</a:t>
            </a:r>
          </a:p>
          <a:p>
            <a:pPr lvl="1"/>
            <a:r>
              <a:rPr lang="de-CH" dirty="0"/>
              <a:t>Weitere Rezeptquellen einbinden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41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2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281"/>
            <a:ext cx="7814967" cy="4764206"/>
          </a:xfrm>
        </p:spPr>
        <p:txBody>
          <a:bodyPr>
            <a:normAutofit/>
          </a:bodyPr>
          <a:lstStyle/>
          <a:p>
            <a:r>
              <a:rPr lang="de-CH" dirty="0"/>
              <a:t>Silvan Wirz, Teufen</a:t>
            </a:r>
          </a:p>
          <a:p>
            <a:pPr lvl="1"/>
            <a:r>
              <a:rPr lang="de-CH" dirty="0"/>
              <a:t>Dipl. Techniker HF Maschinenbau</a:t>
            </a:r>
          </a:p>
          <a:p>
            <a:pPr lvl="1"/>
            <a:r>
              <a:rPr lang="de-CH" dirty="0"/>
              <a:t>Projektleiter, Programmierer und Trainer </a:t>
            </a:r>
            <a:br>
              <a:rPr lang="de-CH" dirty="0"/>
            </a:br>
            <a:r>
              <a:rPr lang="de-CH" dirty="0"/>
              <a:t>(Bühler AG bis 2020)</a:t>
            </a:r>
          </a:p>
          <a:p>
            <a:pPr lvl="1"/>
            <a:r>
              <a:rPr lang="de-CH" dirty="0"/>
              <a:t>Software-Entwickler HMI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Provisur</a:t>
            </a:r>
            <a:r>
              <a:rPr lang="de-CH" dirty="0"/>
              <a:t> Technologies GmbH)</a:t>
            </a:r>
          </a:p>
          <a:p>
            <a:pPr lvl="1"/>
            <a:endParaRPr lang="de-CH" dirty="0"/>
          </a:p>
          <a:p>
            <a:r>
              <a:rPr lang="de-CH" dirty="0"/>
              <a:t>Adrian Zigerlig, St. Gallen</a:t>
            </a:r>
          </a:p>
          <a:p>
            <a:pPr lvl="1"/>
            <a:r>
              <a:rPr lang="de-CH" dirty="0"/>
              <a:t>Bachelor in Elektrotechnik (HSR)</a:t>
            </a:r>
          </a:p>
          <a:p>
            <a:pPr lvl="1"/>
            <a:r>
              <a:rPr lang="de-CH" dirty="0"/>
              <a:t>Hardware-Entwicklungsingenieur (Leistungselektronik) und Projektleitung (</a:t>
            </a:r>
            <a:r>
              <a:rPr lang="de-CH" dirty="0" err="1"/>
              <a:t>Regatron</a:t>
            </a:r>
            <a:r>
              <a:rPr lang="de-CH" dirty="0"/>
              <a:t> AG bis 2020)</a:t>
            </a:r>
          </a:p>
          <a:p>
            <a:pPr lvl="1"/>
            <a:r>
              <a:rPr lang="de-CH" dirty="0"/>
              <a:t>Software-Entwicklungsingenieur PC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Regatron</a:t>
            </a:r>
            <a:r>
              <a:rPr lang="de-CH" dirty="0"/>
              <a:t> AG)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94A77E9-97BE-6FA3-4907-1195CF0698D9}"/>
              </a:ext>
            </a:extLst>
          </p:cNvPr>
          <p:cNvSpPr txBox="1">
            <a:spLocks/>
          </p:cNvSpPr>
          <p:nvPr/>
        </p:nvSpPr>
        <p:spPr>
          <a:xfrm>
            <a:off x="2514500" y="3703638"/>
            <a:ext cx="7744065" cy="2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34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>
            <a:normAutofit/>
          </a:bodyPr>
          <a:lstStyle/>
          <a:p>
            <a:r>
              <a:rPr lang="de-CH" dirty="0"/>
              <a:t>Produkt</a:t>
            </a:r>
          </a:p>
          <a:p>
            <a:pPr lvl="1"/>
            <a:r>
              <a:rPr lang="de-CH" dirty="0"/>
              <a:t>Zentrale Kochrezeptverwaltung</a:t>
            </a:r>
          </a:p>
          <a:p>
            <a:pPr lvl="1"/>
            <a:r>
              <a:rPr lang="de-CH" dirty="0"/>
              <a:t>Bequeme und effiziente Kochansicht</a:t>
            </a:r>
          </a:p>
          <a:p>
            <a:pPr lvl="1"/>
            <a:r>
              <a:rPr lang="de-CH" dirty="0"/>
              <a:t>Zusammenstellung Wochenplan</a:t>
            </a:r>
          </a:p>
          <a:p>
            <a:pPr lvl="1"/>
            <a:r>
              <a:rPr lang="de-CH" dirty="0"/>
              <a:t>Automatisierter Rezeptimport</a:t>
            </a:r>
          </a:p>
          <a:p>
            <a:pPr marL="57150" indent="0">
              <a:buNone/>
            </a:pPr>
            <a:endParaRPr lang="de-CH" dirty="0"/>
          </a:p>
          <a:p>
            <a:r>
              <a:rPr lang="de-CH" dirty="0"/>
              <a:t>Projekt</a:t>
            </a:r>
          </a:p>
          <a:p>
            <a:pPr lvl="1"/>
            <a:r>
              <a:rPr lang="de-CH" dirty="0"/>
              <a:t>Vollumfängliche Applikationsentwicklung</a:t>
            </a:r>
          </a:p>
          <a:p>
            <a:pPr lvl="1"/>
            <a:r>
              <a:rPr lang="de-CH" dirty="0"/>
              <a:t>Benutzerverwaltung</a:t>
            </a:r>
          </a:p>
          <a:p>
            <a:pPr lvl="1"/>
            <a:r>
              <a:rPr lang="de-CH" dirty="0"/>
              <a:t>Automatisierter </a:t>
            </a:r>
            <a:r>
              <a:rPr lang="de-CH" dirty="0" err="1"/>
              <a:t>Build</a:t>
            </a:r>
            <a:r>
              <a:rPr lang="de-CH" dirty="0"/>
              <a:t> und Test</a:t>
            </a:r>
          </a:p>
          <a:p>
            <a:pPr lvl="1"/>
            <a:r>
              <a:rPr lang="de-CH" dirty="0"/>
              <a:t>Server-Betrieb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5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4E3BB8-ECBF-C845-449B-4B191DFB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69" y="2134271"/>
            <a:ext cx="1327973" cy="1814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60CECF-0A73-1027-CF44-DD55E6D9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10" y="3276441"/>
            <a:ext cx="1858877" cy="19354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8517FD9-70DE-B52F-8EF6-693CBFC74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50" y="849206"/>
            <a:ext cx="1379917" cy="19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1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602"/>
            <a:ext cx="8596668" cy="4404760"/>
          </a:xfrm>
        </p:spPr>
        <p:txBody>
          <a:bodyPr>
            <a:normAutofit/>
          </a:bodyPr>
          <a:lstStyle/>
          <a:p>
            <a:r>
              <a:rPr lang="de-CH" dirty="0"/>
              <a:t>Erfassen und Bearbeiten</a:t>
            </a:r>
          </a:p>
          <a:p>
            <a:pPr lvl="1"/>
            <a:r>
              <a:rPr lang="de-CH" dirty="0"/>
              <a:t>Rezepte</a:t>
            </a:r>
          </a:p>
          <a:p>
            <a:pPr lvl="1"/>
            <a:r>
              <a:rPr lang="de-CH" dirty="0"/>
              <a:t>Zutaten</a:t>
            </a:r>
          </a:p>
          <a:p>
            <a:pPr lvl="1"/>
            <a:r>
              <a:rPr lang="de-CH" dirty="0"/>
              <a:t>Benutzer</a:t>
            </a:r>
          </a:p>
          <a:p>
            <a:r>
              <a:rPr lang="de-CH" dirty="0"/>
              <a:t>Kochansicht</a:t>
            </a:r>
          </a:p>
          <a:p>
            <a:r>
              <a:rPr lang="de-CH" dirty="0"/>
              <a:t>Zusammenstellung Wochenplan</a:t>
            </a:r>
          </a:p>
          <a:p>
            <a:r>
              <a:rPr lang="de-CH" dirty="0"/>
              <a:t>Automatisierter Rezeptimport</a:t>
            </a:r>
          </a:p>
          <a:p>
            <a:r>
              <a:rPr lang="de-CH" dirty="0"/>
              <a:t>Authentifizierung und Autorisierung</a:t>
            </a:r>
          </a:p>
          <a:p>
            <a:endParaRPr lang="de-CH" dirty="0"/>
          </a:p>
          <a:p>
            <a:pPr>
              <a:buSzPct val="120000"/>
              <a:buFont typeface="Wingdings" panose="05000000000000000000" pitchFamily="2" charset="2"/>
              <a:buChar char=""/>
            </a:pPr>
            <a:r>
              <a:rPr lang="de-CH" dirty="0"/>
              <a:t>Ziele aus Projektantrag erreicht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4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8</a:t>
            </a:fld>
            <a:endParaRPr lang="de-CH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F59036-1701-0384-7E12-373901988212}"/>
              </a:ext>
            </a:extLst>
          </p:cNvPr>
          <p:cNvSpPr txBox="1">
            <a:spLocks/>
          </p:cNvSpPr>
          <p:nvPr/>
        </p:nvSpPr>
        <p:spPr>
          <a:xfrm>
            <a:off x="677334" y="1227620"/>
            <a:ext cx="8596668" cy="43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72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35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962</Words>
  <Application>Microsoft Office PowerPoint</Application>
  <PresentationFormat>Breitbild</PresentationFormat>
  <Paragraphs>378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Facette</vt:lpstr>
      <vt:lpstr>Recipe Manager</vt:lpstr>
      <vt:lpstr>Agenda</vt:lpstr>
      <vt:lpstr>Team</vt:lpstr>
      <vt:lpstr>Agenda</vt:lpstr>
      <vt:lpstr>Motivation</vt:lpstr>
      <vt:lpstr>Agenda</vt:lpstr>
      <vt:lpstr>Produkt</vt:lpstr>
      <vt:lpstr>Produkt</vt:lpstr>
      <vt:lpstr>Agenda</vt:lpstr>
      <vt:lpstr>Analyse und Design Nicht-Funktionale Anforderungen</vt:lpstr>
      <vt:lpstr>Analyse und Design Funktionale Anforderungen</vt:lpstr>
      <vt:lpstr>Analyse und Design Grobstruktur</vt:lpstr>
      <vt:lpstr>Analyse und Design Domain</vt:lpstr>
      <vt:lpstr>Analyse und Design Architektur</vt:lpstr>
      <vt:lpstr>Analyse und Design Architektur</vt:lpstr>
      <vt:lpstr>Analyse und Design Kommunikation</vt:lpstr>
      <vt:lpstr>Agenda</vt:lpstr>
      <vt:lpstr>Implementation Authentisierung</vt:lpstr>
      <vt:lpstr>Implementation Bibliotheken</vt:lpstr>
      <vt:lpstr>Agenda</vt:lpstr>
      <vt:lpstr>Metriken Projekt</vt:lpstr>
      <vt:lpstr>Metriken Code</vt:lpstr>
      <vt:lpstr>Metriken Test</vt:lpstr>
      <vt:lpstr>Agenda</vt:lpstr>
      <vt:lpstr>Tools</vt:lpstr>
      <vt:lpstr>Agenda</vt:lpstr>
      <vt:lpstr>Ausblick</vt:lpstr>
      <vt:lpstr>Agenda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Zigerlig Adrian</cp:lastModifiedBy>
  <cp:revision>122</cp:revision>
  <dcterms:created xsi:type="dcterms:W3CDTF">2022-05-27T12:17:43Z</dcterms:created>
  <dcterms:modified xsi:type="dcterms:W3CDTF">2022-10-01T19:33:37Z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