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19"/>
  </p:notesMasterIdLst>
  <p:sldIdLst>
    <p:sldId id="256" r:id="rId5"/>
    <p:sldId id="263" r:id="rId6"/>
    <p:sldId id="25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84" r:id="rId15"/>
    <p:sldId id="292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6863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30.09.2022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Begrüssung (Namen und Projekt)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Herzlich Willkomme zur Präsentation </a:t>
            </a:r>
            <a:r>
              <a:rPr lang="de-CH" dirty="0" err="1"/>
              <a:t>vo</a:t>
            </a:r>
            <a:r>
              <a:rPr lang="de-CH" dirty="0"/>
              <a:t> </a:t>
            </a:r>
            <a:r>
              <a:rPr lang="de-CH" dirty="0" err="1"/>
              <a:t>üsem</a:t>
            </a:r>
            <a:r>
              <a:rPr lang="de-CH" dirty="0"/>
              <a:t> Projekt Recipe Manager. De Silvan und i stellet </a:t>
            </a:r>
            <a:r>
              <a:rPr lang="de-CH" dirty="0" err="1"/>
              <a:t>eu</a:t>
            </a:r>
            <a:r>
              <a:rPr lang="de-CH" dirty="0"/>
              <a:t> die </a:t>
            </a:r>
            <a:r>
              <a:rPr lang="de-CH" dirty="0" err="1"/>
              <a:t>nöchschte</a:t>
            </a:r>
            <a:r>
              <a:rPr lang="de-CH" dirty="0"/>
              <a:t> 10min </a:t>
            </a:r>
            <a:r>
              <a:rPr lang="de-CH" dirty="0" err="1"/>
              <a:t>üses</a:t>
            </a:r>
            <a:r>
              <a:rPr lang="de-CH" dirty="0"/>
              <a:t> Projekt zum Stand vom Zwischenreview </a:t>
            </a:r>
            <a:r>
              <a:rPr lang="de-CH" dirty="0" err="1"/>
              <a:t>gnäuer</a:t>
            </a:r>
            <a:r>
              <a:rPr lang="de-CH" dirty="0"/>
              <a:t> vor.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98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Danke </a:t>
            </a:r>
            <a:r>
              <a:rPr lang="de-CH" dirty="0" err="1"/>
              <a:t>vilmol</a:t>
            </a:r>
            <a:r>
              <a:rPr lang="de-CH" dirty="0"/>
              <a:t> für </a:t>
            </a:r>
            <a:r>
              <a:rPr lang="de-CH" dirty="0" err="1"/>
              <a:t>eui</a:t>
            </a:r>
            <a:r>
              <a:rPr lang="de-CH" dirty="0"/>
              <a:t> Aufmerksamkeit und viel Spass beim Stöbere!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Danke </a:t>
            </a:r>
            <a:r>
              <a:rPr lang="de-CH" dirty="0" err="1"/>
              <a:t>vilmol</a:t>
            </a:r>
            <a:r>
              <a:rPr lang="de-CH" dirty="0"/>
              <a:t> für </a:t>
            </a:r>
            <a:r>
              <a:rPr lang="de-CH" dirty="0" err="1"/>
              <a:t>eui</a:t>
            </a:r>
            <a:r>
              <a:rPr lang="de-CH" dirty="0"/>
              <a:t> Aufmerksamkeit und viel Spass beim Stöbere!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Agenda vorstellen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Als </a:t>
            </a:r>
            <a:r>
              <a:rPr lang="de-CH" dirty="0" err="1"/>
              <a:t>Ersts</a:t>
            </a:r>
            <a:r>
              <a:rPr lang="de-CH" dirty="0"/>
              <a:t> </a:t>
            </a:r>
            <a:r>
              <a:rPr lang="de-CH" dirty="0" err="1"/>
              <a:t>startemer</a:t>
            </a:r>
            <a:r>
              <a:rPr lang="de-CH" dirty="0"/>
              <a:t> mit de Produktvorstellig und </a:t>
            </a:r>
            <a:r>
              <a:rPr lang="de-CH" dirty="0" err="1"/>
              <a:t>gönd</a:t>
            </a:r>
            <a:r>
              <a:rPr lang="de-CH" dirty="0"/>
              <a:t> denn </a:t>
            </a:r>
            <a:r>
              <a:rPr lang="de-CH" dirty="0" err="1"/>
              <a:t>uf</a:t>
            </a:r>
            <a:r>
              <a:rPr lang="de-CH" dirty="0"/>
              <a:t> </a:t>
            </a:r>
            <a:r>
              <a:rPr lang="de-CH" dirty="0" err="1"/>
              <a:t>üsi</a:t>
            </a:r>
            <a:r>
              <a:rPr lang="de-CH" dirty="0"/>
              <a:t> </a:t>
            </a:r>
            <a:r>
              <a:rPr lang="de-CH" dirty="0" err="1"/>
              <a:t>Herangehenswiis</a:t>
            </a:r>
            <a:r>
              <a:rPr lang="de-CH" dirty="0"/>
              <a:t> a das Projekt i.</a:t>
            </a:r>
          </a:p>
          <a:p>
            <a:pPr marL="0" indent="0">
              <a:buFontTx/>
              <a:buNone/>
            </a:pPr>
            <a:r>
              <a:rPr lang="de-CH" dirty="0"/>
              <a:t>Denn </a:t>
            </a:r>
            <a:r>
              <a:rPr lang="de-CH" dirty="0" err="1"/>
              <a:t>zeigemer</a:t>
            </a:r>
            <a:r>
              <a:rPr lang="de-CH" dirty="0"/>
              <a:t> d Designartefakt wo zum jetzige Stand erarbeitet sind. </a:t>
            </a:r>
          </a:p>
          <a:p>
            <a:pPr marL="0" indent="0">
              <a:buFontTx/>
              <a:buNone/>
            </a:pPr>
            <a:r>
              <a:rPr lang="de-CH" dirty="0"/>
              <a:t>Im </a:t>
            </a:r>
            <a:r>
              <a:rPr lang="de-CH" dirty="0" err="1"/>
              <a:t>wiitere</a:t>
            </a:r>
            <a:r>
              <a:rPr lang="de-CH" dirty="0"/>
              <a:t> </a:t>
            </a:r>
            <a:r>
              <a:rPr lang="de-CH" dirty="0" err="1"/>
              <a:t>erlüteret</a:t>
            </a:r>
            <a:r>
              <a:rPr lang="de-CH" dirty="0"/>
              <a:t> mir </a:t>
            </a:r>
            <a:r>
              <a:rPr lang="de-CH" dirty="0" err="1"/>
              <a:t>üsi</a:t>
            </a:r>
            <a:r>
              <a:rPr lang="de-CH" dirty="0"/>
              <a:t> bisher grösste </a:t>
            </a:r>
            <a:r>
              <a:rPr lang="de-CH" dirty="0" err="1"/>
              <a:t>Herusforderige</a:t>
            </a:r>
            <a:r>
              <a:rPr lang="de-CH" dirty="0"/>
              <a:t> bevor </a:t>
            </a:r>
            <a:r>
              <a:rPr lang="de-CH" dirty="0" err="1"/>
              <a:t>mer</a:t>
            </a:r>
            <a:r>
              <a:rPr lang="de-CH" dirty="0"/>
              <a:t> denn </a:t>
            </a:r>
            <a:r>
              <a:rPr lang="de-CH" dirty="0" err="1"/>
              <a:t>zude</a:t>
            </a:r>
            <a:r>
              <a:rPr lang="de-CH" dirty="0"/>
              <a:t> Demo </a:t>
            </a:r>
            <a:r>
              <a:rPr lang="de-CH" dirty="0" err="1"/>
              <a:t>vode</a:t>
            </a:r>
            <a:r>
              <a:rPr lang="de-CH" dirty="0"/>
              <a:t> Applikation wechselt.</a:t>
            </a:r>
          </a:p>
          <a:p>
            <a:pPr marL="0" indent="0">
              <a:buFontTx/>
              <a:buNone/>
            </a:pPr>
            <a:r>
              <a:rPr lang="de-CH" dirty="0"/>
              <a:t>Zum Schluss </a:t>
            </a:r>
            <a:r>
              <a:rPr lang="de-CH" dirty="0" err="1"/>
              <a:t>no</a:t>
            </a:r>
            <a:r>
              <a:rPr lang="de-CH" dirty="0"/>
              <a:t> en </a:t>
            </a:r>
            <a:r>
              <a:rPr lang="de-CH" dirty="0" err="1"/>
              <a:t>Usblick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di wichtigste </a:t>
            </a:r>
            <a:r>
              <a:rPr lang="de-CH" dirty="0" err="1"/>
              <a:t>nächschte</a:t>
            </a:r>
            <a:r>
              <a:rPr lang="de-CH" dirty="0"/>
              <a:t> Schritt.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93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Für de Walking Skeleton </a:t>
            </a:r>
            <a:r>
              <a:rPr lang="de-CH" dirty="0" err="1"/>
              <a:t>isch</a:t>
            </a:r>
            <a:r>
              <a:rPr lang="de-CH" dirty="0"/>
              <a:t> de Fokus klar </a:t>
            </a:r>
            <a:r>
              <a:rPr lang="de-CH" dirty="0" err="1"/>
              <a:t>uf</a:t>
            </a:r>
            <a:r>
              <a:rPr lang="de-CH" dirty="0"/>
              <a:t> de Funktionalität und de Verifikation vom Design </a:t>
            </a:r>
            <a:r>
              <a:rPr lang="de-CH" dirty="0" err="1"/>
              <a:t>glege</a:t>
            </a:r>
            <a:r>
              <a:rPr lang="de-CH" dirty="0"/>
              <a:t>. Drum </a:t>
            </a:r>
            <a:r>
              <a:rPr lang="de-CH" dirty="0" err="1"/>
              <a:t>söll</a:t>
            </a:r>
            <a:r>
              <a:rPr lang="de-CH" dirty="0"/>
              <a:t> jetzt </a:t>
            </a:r>
            <a:r>
              <a:rPr lang="de-CH" dirty="0" err="1"/>
              <a:t>zeitnöch</a:t>
            </a:r>
            <a:r>
              <a:rPr lang="de-CH" dirty="0"/>
              <a:t> d Dokumentation ergänzt werde.</a:t>
            </a:r>
          </a:p>
          <a:p>
            <a:r>
              <a:rPr lang="de-CH" dirty="0"/>
              <a:t>Im gliche Zug </a:t>
            </a:r>
            <a:r>
              <a:rPr lang="de-CH" dirty="0" err="1"/>
              <a:t>söll</a:t>
            </a:r>
            <a:r>
              <a:rPr lang="de-CH" dirty="0"/>
              <a:t> au d Implementation </a:t>
            </a:r>
            <a:r>
              <a:rPr lang="de-CH" dirty="0" err="1"/>
              <a:t>nomol</a:t>
            </a:r>
            <a:r>
              <a:rPr lang="de-CH" dirty="0"/>
              <a:t> </a:t>
            </a:r>
            <a:r>
              <a:rPr lang="de-CH" dirty="0" err="1"/>
              <a:t>greviewt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Weiter </a:t>
            </a:r>
            <a:r>
              <a:rPr lang="de-CH" dirty="0" err="1"/>
              <a:t>söll</a:t>
            </a:r>
            <a:r>
              <a:rPr lang="de-CH" dirty="0"/>
              <a:t> de </a:t>
            </a:r>
            <a:r>
              <a:rPr lang="de-CH" dirty="0" err="1"/>
              <a:t>Zuegriff</a:t>
            </a:r>
            <a:r>
              <a:rPr lang="de-CH" dirty="0"/>
              <a:t> </a:t>
            </a:r>
            <a:r>
              <a:rPr lang="de-CH" dirty="0" err="1"/>
              <a:t>uf</a:t>
            </a:r>
            <a:r>
              <a:rPr lang="de-CH" dirty="0"/>
              <a:t> d Applikation </a:t>
            </a:r>
            <a:r>
              <a:rPr lang="de-CH" dirty="0" err="1"/>
              <a:t>uf</a:t>
            </a:r>
            <a:r>
              <a:rPr lang="de-CH" dirty="0"/>
              <a:t> https </a:t>
            </a:r>
            <a:r>
              <a:rPr lang="de-CH" dirty="0" err="1"/>
              <a:t>umgstellt</a:t>
            </a:r>
            <a:r>
              <a:rPr lang="de-CH" dirty="0"/>
              <a:t> und mittels User-Login </a:t>
            </a:r>
            <a:r>
              <a:rPr lang="de-CH" dirty="0" err="1"/>
              <a:t>gschützt</a:t>
            </a:r>
            <a:r>
              <a:rPr lang="de-CH" dirty="0"/>
              <a:t> werde.</a:t>
            </a:r>
          </a:p>
          <a:p>
            <a:endParaRPr lang="de-CH" dirty="0"/>
          </a:p>
          <a:p>
            <a:r>
              <a:rPr lang="de-CH" dirty="0"/>
              <a:t>D </a:t>
            </a:r>
            <a:r>
              <a:rPr lang="de-CH" dirty="0" err="1"/>
              <a:t>Automatisierigs</a:t>
            </a:r>
            <a:r>
              <a:rPr lang="de-CH" dirty="0"/>
              <a:t>-Pipeline </a:t>
            </a:r>
            <a:r>
              <a:rPr lang="de-CH" dirty="0" err="1"/>
              <a:t>söll</a:t>
            </a:r>
            <a:r>
              <a:rPr lang="de-CH" dirty="0"/>
              <a:t> au </a:t>
            </a:r>
            <a:r>
              <a:rPr lang="de-CH" dirty="0" err="1"/>
              <a:t>ufs</a:t>
            </a:r>
            <a:r>
              <a:rPr lang="de-CH" dirty="0"/>
              <a:t> Backend </a:t>
            </a:r>
            <a:r>
              <a:rPr lang="de-CH" dirty="0" err="1"/>
              <a:t>usgwitet</a:t>
            </a:r>
            <a:r>
              <a:rPr lang="de-CH" dirty="0"/>
              <a:t>  und um s automatisierte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erwiteret</a:t>
            </a:r>
            <a:r>
              <a:rPr lang="de-CH" dirty="0"/>
              <a:t> werde.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Notizen:</a:t>
            </a:r>
          </a:p>
          <a:p>
            <a:endParaRPr lang="de-CH" dirty="0"/>
          </a:p>
          <a:p>
            <a:r>
              <a:rPr lang="de-CH" dirty="0"/>
              <a:t>Code-Doku: Walking Skeleton war Fokus auf Funktionalität und Verifikation, deshalb soll zeitnah die Dokumentation ergänzt werden. Im gleichen Zug soll die Implementation nochmals reviewt werden.</a:t>
            </a:r>
          </a:p>
          <a:p>
            <a:endParaRPr lang="de-CH" dirty="0"/>
          </a:p>
          <a:p>
            <a:r>
              <a:rPr lang="de-CH" dirty="0"/>
              <a:t>Zugriff auf die Applikation soll auf https umgestellt und mittels User-Login geschützt werden.</a:t>
            </a:r>
          </a:p>
          <a:p>
            <a:endParaRPr lang="de-CH" dirty="0"/>
          </a:p>
          <a:p>
            <a:r>
              <a:rPr lang="de-CH" dirty="0"/>
              <a:t>Die Automatisierungs-Pipeline soll auf das Backend ausgeweitet und um das </a:t>
            </a:r>
            <a:r>
              <a:rPr lang="de-CH" dirty="0" err="1"/>
              <a:t>Deployment</a:t>
            </a:r>
            <a:r>
              <a:rPr lang="de-CH" dirty="0"/>
              <a:t> erweitert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9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30.09.2022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30.09.2022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30.09.2022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30.09.2022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"/>
    </mc:Choice>
    <mc:Fallback xmlns="">
      <p:transition spd="slow" advTm="26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</a:t>
            </a:r>
            <a:br>
              <a:rPr lang="de-CH" dirty="0"/>
            </a:br>
            <a:r>
              <a:rPr lang="de-CH" dirty="0"/>
              <a:t>Authentisierung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80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9"/>
    </mc:Choice>
    <mc:Fallback xmlns="">
      <p:transition spd="slow" advTm="77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Reflexion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"/>
    </mc:Choice>
    <mc:Fallback xmlns="">
      <p:transition spd="slow" advTm="8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  <a:br>
              <a:rPr lang="de-CH" dirty="0"/>
            </a:br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32"/>
    </mc:Choice>
    <mc:Fallback xmlns="">
      <p:transition spd="slow" advTm="337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  <a:br>
              <a:rPr lang="de-CH" dirty="0"/>
            </a:br>
            <a:r>
              <a:rPr lang="de-CH" dirty="0"/>
              <a:t>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  <a:br>
              <a:rPr lang="de-CH" dirty="0"/>
            </a:br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</a:t>
            </a:r>
            <a:br>
              <a:rPr lang="de-CH" dirty="0"/>
            </a:br>
            <a:r>
              <a:rPr lang="de-CH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</a:t>
            </a:r>
            <a:br>
              <a:rPr lang="de-CH" dirty="0"/>
            </a:br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</a:t>
            </a:r>
            <a:br>
              <a:rPr lang="de-CH" dirty="0"/>
            </a:br>
            <a:r>
              <a:rPr lang="de-CH" dirty="0"/>
              <a:t>Wireframes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00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</a:t>
            </a:r>
            <a:br>
              <a:rPr lang="de-CH" dirty="0"/>
            </a:br>
            <a:r>
              <a:rPr lang="de-CH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79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32"/>
    </mc:Choice>
    <mc:Fallback>
      <p:transition spd="slow" advTm="33732"/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1468</Words>
  <Application>Microsoft Office PowerPoint</Application>
  <PresentationFormat>Breitbild</PresentationFormat>
  <Paragraphs>222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Recipe Manager</vt:lpstr>
      <vt:lpstr>Agenda</vt:lpstr>
      <vt:lpstr>Produkt Motivation</vt:lpstr>
      <vt:lpstr>Produkt Resultat</vt:lpstr>
      <vt:lpstr>Produkt Demo</vt:lpstr>
      <vt:lpstr>Design Analyse</vt:lpstr>
      <vt:lpstr>Design Architektur</vt:lpstr>
      <vt:lpstr>Design Wireframes</vt:lpstr>
      <vt:lpstr>Design API</vt:lpstr>
      <vt:lpstr>Design Authentisierung</vt:lpstr>
      <vt:lpstr>Reflexion</vt:lpstr>
      <vt:lpstr>Ausblick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Silvan Wirz</cp:lastModifiedBy>
  <cp:revision>92</cp:revision>
  <dcterms:created xsi:type="dcterms:W3CDTF">2022-05-27T12:17:43Z</dcterms:created>
  <dcterms:modified xsi:type="dcterms:W3CDTF">2022-09-30T15:20:03Z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