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27"/>
  </p:notesMasterIdLst>
  <p:sldIdLst>
    <p:sldId id="256" r:id="rId5"/>
    <p:sldId id="263" r:id="rId6"/>
    <p:sldId id="257" r:id="rId7"/>
    <p:sldId id="294" r:id="rId8"/>
    <p:sldId id="285" r:id="rId9"/>
    <p:sldId id="286" r:id="rId10"/>
    <p:sldId id="287" r:id="rId11"/>
    <p:sldId id="295" r:id="rId12"/>
    <p:sldId id="297" r:id="rId13"/>
    <p:sldId id="296" r:id="rId14"/>
    <p:sldId id="298" r:id="rId15"/>
    <p:sldId id="288" r:id="rId16"/>
    <p:sldId id="299" r:id="rId17"/>
    <p:sldId id="300" r:id="rId18"/>
    <p:sldId id="291" r:id="rId19"/>
    <p:sldId id="301" r:id="rId20"/>
    <p:sldId id="302" r:id="rId21"/>
    <p:sldId id="293" r:id="rId22"/>
    <p:sldId id="284" r:id="rId23"/>
    <p:sldId id="292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79" autoAdjust="0"/>
  </p:normalViewPr>
  <p:slideViewPr>
    <p:cSldViewPr snapToGrid="0">
      <p:cViewPr varScale="1">
        <p:scale>
          <a:sx n="108" d="100"/>
          <a:sy n="108" d="100"/>
        </p:scale>
        <p:origin x="154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Begrüssung und Frage bzgl. Hochdeutsch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736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250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VM erwähnen: Ubuntu Server</a:t>
            </a:r>
          </a:p>
          <a:p>
            <a:r>
              <a:rPr lang="de-CH" dirty="0"/>
              <a:t>Apache Webserver als Reverse </a:t>
            </a:r>
            <a:r>
              <a:rPr lang="de-CH" dirty="0" err="1"/>
              <a:t>proxy</a:t>
            </a:r>
            <a:r>
              <a:rPr lang="de-CH" dirty="0"/>
              <a:t> (bis hier https)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0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53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04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98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Ablauf:</a:t>
            </a:r>
          </a:p>
          <a:p>
            <a:r>
              <a:rPr lang="de-CH" dirty="0"/>
              <a:t>Einleitung Fragestellung (Verteilte Rezepte)</a:t>
            </a:r>
          </a:p>
          <a:p>
            <a:r>
              <a:rPr lang="de-CH" dirty="0"/>
              <a:t>Danach Produkt/Projekt</a:t>
            </a:r>
          </a:p>
          <a:p>
            <a:endParaRPr lang="de-CH" dirty="0"/>
          </a:p>
          <a:p>
            <a:r>
              <a:rPr lang="de-CH" dirty="0"/>
              <a:t>Vollumfängliche Applikationsentwicklung: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Requirements</a:t>
            </a:r>
            <a:r>
              <a:rPr lang="de-CH" dirty="0"/>
              <a:t> Engineering</a:t>
            </a:r>
          </a:p>
          <a:p>
            <a:pPr marL="171450" indent="-171450">
              <a:buFontTx/>
              <a:buChar char="-"/>
            </a:pPr>
            <a:r>
              <a:rPr lang="de-CH" dirty="0"/>
              <a:t>Analyse und Design</a:t>
            </a:r>
          </a:p>
          <a:p>
            <a:pPr marL="171450" indent="-171450">
              <a:buFontTx/>
              <a:buChar char="-"/>
            </a:pPr>
            <a:r>
              <a:rPr lang="de-CH" dirty="0"/>
              <a:t>Implementation und Tests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8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24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01.10.2022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01.10.2022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01.10.2022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"/>
    </mc:Choice>
    <mc:Fallback xmlns="">
      <p:transition spd="slow" advTm="26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Domain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82" y="1709765"/>
            <a:ext cx="5832260" cy="4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9"/>
          <a:stretch/>
        </p:blipFill>
        <p:spPr>
          <a:xfrm>
            <a:off x="1497266" y="1573359"/>
            <a:ext cx="6262504" cy="50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5E4211-2864-7403-5DB1-2AE79D6D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0" y="1778840"/>
            <a:ext cx="5942529" cy="4741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25473A-25F8-F455-94B0-38792AB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" y="56367"/>
            <a:ext cx="8311469" cy="66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1C21AE-27E9-46F7-36AD-12AA7C81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1418264" y="1470688"/>
            <a:ext cx="6088909" cy="5293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6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A9E2F77-FA69-E23C-A003-DB79C52D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1" y="40416"/>
            <a:ext cx="7650583" cy="6748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Kommunikation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7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Authentisierung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3B8AC2-BE8C-9DEF-B482-87658C1E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3"/>
          <a:stretch/>
        </p:blipFill>
        <p:spPr>
          <a:xfrm>
            <a:off x="2024592" y="1741587"/>
            <a:ext cx="5381546" cy="50343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1919ED-5E6A-DEAC-74A7-ED886BB2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2431" r="13243" b="83614"/>
          <a:stretch/>
        </p:blipFill>
        <p:spPr>
          <a:xfrm>
            <a:off x="490036" y="6208827"/>
            <a:ext cx="2680090" cy="6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Bibliotheken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16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Material-UI für Controls und Styling</a:t>
            </a:r>
          </a:p>
          <a:p>
            <a:pPr lvl="1"/>
            <a:r>
              <a:rPr lang="de-CH" dirty="0" err="1"/>
              <a:t>Jest</a:t>
            </a:r>
            <a:r>
              <a:rPr lang="de-CH" dirty="0"/>
              <a:t> für Unit-Tests</a:t>
            </a:r>
          </a:p>
          <a:p>
            <a:pPr lvl="1"/>
            <a:r>
              <a:rPr lang="de-CH" dirty="0"/>
              <a:t>Mock Service </a:t>
            </a:r>
            <a:r>
              <a:rPr lang="de-CH" dirty="0" err="1"/>
              <a:t>Worker</a:t>
            </a:r>
            <a:r>
              <a:rPr lang="de-CH" dirty="0"/>
              <a:t> für Test-Mocks</a:t>
            </a:r>
          </a:p>
          <a:p>
            <a:pPr lvl="1"/>
            <a:endParaRPr lang="de-CH" dirty="0"/>
          </a:p>
          <a:p>
            <a:r>
              <a:rPr lang="de-CH" dirty="0"/>
              <a:t>Backend / Authentication</a:t>
            </a:r>
          </a:p>
          <a:p>
            <a:pPr lvl="1"/>
            <a:r>
              <a:rPr lang="de-CH" dirty="0" err="1"/>
              <a:t>Swashbuckle</a:t>
            </a:r>
            <a:r>
              <a:rPr lang="de-CH" dirty="0"/>
              <a:t> für </a:t>
            </a:r>
            <a:r>
              <a:rPr lang="de-CH" dirty="0" err="1"/>
              <a:t>Swagger</a:t>
            </a:r>
            <a:r>
              <a:rPr lang="de-CH" dirty="0"/>
              <a:t>-API-Dokumentation</a:t>
            </a:r>
          </a:p>
          <a:p>
            <a:pPr lvl="1"/>
            <a:r>
              <a:rPr lang="de-CH" dirty="0" err="1"/>
              <a:t>xUnit</a:t>
            </a:r>
            <a:r>
              <a:rPr lang="de-CH" dirty="0"/>
              <a:t> für Unit-Tests</a:t>
            </a:r>
          </a:p>
          <a:p>
            <a:pPr lvl="1"/>
            <a:r>
              <a:rPr lang="de-CH" dirty="0" err="1"/>
              <a:t>NSubstitute</a:t>
            </a:r>
            <a:r>
              <a:rPr lang="de-CH" dirty="0"/>
              <a:t> für Test-Mocks</a:t>
            </a:r>
          </a:p>
          <a:p>
            <a:pPr lvl="1"/>
            <a:r>
              <a:rPr lang="de-CH" dirty="0" err="1"/>
              <a:t>Snapshooter</a:t>
            </a:r>
            <a:r>
              <a:rPr lang="de-CH" dirty="0"/>
              <a:t> für Snapshot-Tests</a:t>
            </a:r>
          </a:p>
          <a:p>
            <a:endParaRPr lang="de-CH" dirty="0"/>
          </a:p>
          <a:p>
            <a:r>
              <a:rPr lang="de-CH" dirty="0"/>
              <a:t>Authentication</a:t>
            </a:r>
          </a:p>
          <a:p>
            <a:pPr lvl="1"/>
            <a:r>
              <a:rPr lang="de-CH" dirty="0" err="1"/>
              <a:t>Duende</a:t>
            </a:r>
            <a:r>
              <a:rPr lang="de-CH" dirty="0"/>
              <a:t> Identity Server</a:t>
            </a:r>
          </a:p>
          <a:p>
            <a:pPr lvl="1"/>
            <a:r>
              <a:rPr lang="de-CH" dirty="0"/>
              <a:t>ASP .NET Identity</a:t>
            </a:r>
          </a:p>
        </p:txBody>
      </p:sp>
    </p:spTree>
    <p:extLst>
      <p:ext uri="{BB962C8B-B14F-4D97-AF65-F5344CB8AC3E}">
        <p14:creationId xmlns:p14="http://schemas.microsoft.com/office/powerpoint/2010/main" val="60271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17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Anzahl Pull </a:t>
            </a:r>
            <a:r>
              <a:rPr lang="de-CH" dirty="0" err="1"/>
              <a:t>Requests</a:t>
            </a:r>
            <a:r>
              <a:rPr lang="de-CH" dirty="0"/>
              <a:t> 	</a:t>
            </a:r>
          </a:p>
          <a:p>
            <a:pPr>
              <a:tabLst>
                <a:tab pos="3586163" algn="l"/>
              </a:tabLst>
            </a:pPr>
            <a:r>
              <a:rPr lang="de-CH" dirty="0"/>
              <a:t>Anzahl </a:t>
            </a:r>
            <a:r>
              <a:rPr lang="de-CH" dirty="0" err="1"/>
              <a:t>Commits</a:t>
            </a:r>
            <a:r>
              <a:rPr lang="de-CH" dirty="0"/>
              <a:t>	</a:t>
            </a:r>
          </a:p>
          <a:p>
            <a:pPr>
              <a:tabLst>
                <a:tab pos="3586163" algn="l"/>
              </a:tabLst>
            </a:pPr>
            <a:r>
              <a:rPr lang="de-CH" dirty="0"/>
              <a:t>Anzahl </a:t>
            </a:r>
            <a:r>
              <a:rPr lang="de-CH" dirty="0" err="1"/>
              <a:t>Builds</a:t>
            </a: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Aufteilung Sprachen</a:t>
            </a:r>
          </a:p>
          <a:p>
            <a:pPr>
              <a:tabLst>
                <a:tab pos="3586163" algn="l"/>
              </a:tabLst>
            </a:pPr>
            <a:r>
              <a:rPr lang="de-CH" dirty="0"/>
              <a:t>Anzahl Code-Zeilen</a:t>
            </a:r>
          </a:p>
          <a:p>
            <a:pPr>
              <a:tabLst>
                <a:tab pos="3586163" algn="l"/>
              </a:tabLst>
            </a:pPr>
            <a:r>
              <a:rPr lang="de-CH" dirty="0"/>
              <a:t>Test Coverage</a:t>
            </a:r>
          </a:p>
          <a:p>
            <a:pPr marL="0" indent="0">
              <a:buNone/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 err="1"/>
              <a:t>Contribution</a:t>
            </a: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Allgemein:</a:t>
            </a:r>
          </a:p>
          <a:p>
            <a:pPr lvl="1">
              <a:tabLst>
                <a:tab pos="3586163" algn="l"/>
              </a:tabLst>
            </a:pPr>
            <a:r>
              <a:rPr lang="de-CH" dirty="0"/>
              <a:t>Anzahl Tickets</a:t>
            </a:r>
          </a:p>
          <a:p>
            <a:pPr lvl="1">
              <a:tabLst>
                <a:tab pos="3586163" algn="l"/>
              </a:tabLst>
            </a:pPr>
            <a:r>
              <a:rPr lang="de-CH" dirty="0"/>
              <a:t>Anzahl Sprints</a:t>
            </a:r>
          </a:p>
          <a:p>
            <a:pPr lvl="1">
              <a:tabLst>
                <a:tab pos="3586163" algn="l"/>
              </a:tabLst>
            </a:pPr>
            <a:r>
              <a:rPr lang="de-CH" dirty="0"/>
              <a:t>Flussdiagramm (Anzahl Tickets)</a:t>
            </a:r>
          </a:p>
          <a:p>
            <a:pPr lvl="1">
              <a:tabLst>
                <a:tab pos="3586163" algn="l"/>
              </a:tabLst>
            </a:pPr>
            <a:r>
              <a:rPr lang="de-CH" dirty="0">
                <a:sym typeface="Wingdings" panose="05000000000000000000" pitchFamily="2" charset="2"/>
              </a:rPr>
              <a:t> Zeitauswertung</a:t>
            </a:r>
          </a:p>
          <a:p>
            <a:pPr lvl="1">
              <a:tabLst>
                <a:tab pos="3586163" algn="l"/>
              </a:tabLst>
            </a:pPr>
            <a:r>
              <a:rPr lang="de-CH" dirty="0">
                <a:sym typeface="Wingdings" panose="05000000000000000000" pitchFamily="2" charset="2"/>
              </a:rPr>
              <a:t>Aufteilung Zeit, Verhältnis zu Allgemein / Implementation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979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Webmin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43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8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Reflexion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"/>
    </mc:Choice>
    <mc:Fallback xmlns="">
      <p:transition spd="slow" advTm="85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281"/>
            <a:ext cx="7113354" cy="2382963"/>
          </a:xfrm>
        </p:spPr>
        <p:txBody>
          <a:bodyPr>
            <a:normAutofit/>
          </a:bodyPr>
          <a:lstStyle/>
          <a:p>
            <a:r>
              <a:rPr lang="de-CH" dirty="0"/>
              <a:t>Silvan Wirz, Teufen</a:t>
            </a:r>
          </a:p>
          <a:p>
            <a:pPr lvl="1"/>
            <a:r>
              <a:rPr lang="de-CH" dirty="0"/>
              <a:t>Dipl. Techniker HF Maschinenbau</a:t>
            </a:r>
          </a:p>
          <a:p>
            <a:pPr lvl="1"/>
            <a:r>
              <a:rPr lang="de-CH" dirty="0"/>
              <a:t>Projektleiter, Programmierer und Trainer (Bühler AG bis 2020)</a:t>
            </a:r>
          </a:p>
          <a:p>
            <a:pPr lvl="1"/>
            <a:r>
              <a:rPr lang="de-CH" dirty="0"/>
              <a:t>Software-Entwickler HMI (</a:t>
            </a:r>
            <a:r>
              <a:rPr lang="de-CH" dirty="0" err="1"/>
              <a:t>Provisur</a:t>
            </a:r>
            <a:r>
              <a:rPr lang="de-CH" dirty="0"/>
              <a:t> Technologies GmbH)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94A77E9-97BE-6FA3-4907-1195CF0698D9}"/>
              </a:ext>
            </a:extLst>
          </p:cNvPr>
          <p:cNvSpPr txBox="1">
            <a:spLocks/>
          </p:cNvSpPr>
          <p:nvPr/>
        </p:nvSpPr>
        <p:spPr>
          <a:xfrm>
            <a:off x="2514500" y="3703638"/>
            <a:ext cx="7744065" cy="2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Adrian Zigerlig, St. Gallen</a:t>
            </a:r>
          </a:p>
          <a:p>
            <a:pPr lvl="1"/>
            <a:r>
              <a:rPr lang="de-CH" dirty="0"/>
              <a:t>Bachelor in Elektrotechnik (HSR)</a:t>
            </a:r>
          </a:p>
          <a:p>
            <a:pPr lvl="1"/>
            <a:r>
              <a:rPr lang="de-CH" dirty="0"/>
              <a:t>Hardware-Entwicklungsingenieur (Leistungselektronik) und Projektleitung (</a:t>
            </a:r>
            <a:r>
              <a:rPr lang="de-CH" dirty="0" err="1"/>
              <a:t>Regatron</a:t>
            </a:r>
            <a:r>
              <a:rPr lang="de-CH" dirty="0"/>
              <a:t> AG bis 2020)</a:t>
            </a:r>
          </a:p>
          <a:p>
            <a:pPr lvl="1"/>
            <a:r>
              <a:rPr lang="de-CH" dirty="0"/>
              <a:t>Software-Entwicklungsingenieur PC (</a:t>
            </a:r>
            <a:r>
              <a:rPr lang="de-CH" dirty="0" err="1"/>
              <a:t>Regatron</a:t>
            </a:r>
            <a:r>
              <a:rPr lang="de-CH" dirty="0"/>
              <a:t> AG)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/>
          </a:bodyPr>
          <a:lstStyle/>
          <a:p>
            <a:r>
              <a:rPr lang="de-CH" dirty="0"/>
              <a:t>Produkt</a:t>
            </a:r>
          </a:p>
          <a:p>
            <a:pPr lvl="1"/>
            <a:r>
              <a:rPr lang="de-CH" dirty="0"/>
              <a:t>Zentrale Kochrezeptverwaltung</a:t>
            </a:r>
          </a:p>
          <a:p>
            <a:pPr lvl="1"/>
            <a:r>
              <a:rPr lang="de-CH" dirty="0"/>
              <a:t>Bequeme und effiziente Kochansicht</a:t>
            </a:r>
          </a:p>
          <a:p>
            <a:pPr lvl="1"/>
            <a:r>
              <a:rPr lang="de-CH" dirty="0"/>
              <a:t>Zusammenstellung Wochenplan</a:t>
            </a:r>
          </a:p>
          <a:p>
            <a:pPr lvl="1"/>
            <a:r>
              <a:rPr lang="de-CH" dirty="0"/>
              <a:t>Automatisierter Rezeptimport</a:t>
            </a:r>
          </a:p>
          <a:p>
            <a:pPr marL="57150" indent="0">
              <a:buNone/>
            </a:pPr>
            <a:endParaRPr lang="de-CH" dirty="0"/>
          </a:p>
          <a:p>
            <a:r>
              <a:rPr lang="de-CH" dirty="0"/>
              <a:t>Projekt</a:t>
            </a:r>
          </a:p>
          <a:p>
            <a:pPr lvl="1"/>
            <a:r>
              <a:rPr lang="de-CH" dirty="0"/>
              <a:t>Vollumfängliche Applikationsentwicklung</a:t>
            </a:r>
          </a:p>
          <a:p>
            <a:pPr lvl="1"/>
            <a:r>
              <a:rPr lang="de-CH" dirty="0"/>
              <a:t>Benutzerverwaltung</a:t>
            </a:r>
          </a:p>
          <a:p>
            <a:pPr lvl="1"/>
            <a:r>
              <a:rPr lang="de-CH" dirty="0"/>
              <a:t>Automatisierter </a:t>
            </a:r>
            <a:r>
              <a:rPr lang="de-CH" dirty="0" err="1"/>
              <a:t>Build</a:t>
            </a:r>
            <a:r>
              <a:rPr lang="de-CH" dirty="0"/>
              <a:t> und Test</a:t>
            </a:r>
          </a:p>
          <a:p>
            <a:pPr lvl="1"/>
            <a:r>
              <a:rPr lang="de-CH" dirty="0"/>
              <a:t>Server-Betrieb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9C6DE8-DA87-124B-CC1B-CD022444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19" y="1540531"/>
            <a:ext cx="1361837" cy="18141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0F732A1-3531-8C26-1DBD-85E015BB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39" y="1453003"/>
            <a:ext cx="1146199" cy="15442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4E3BB8-ECBF-C845-449B-4B191DFB0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905" y="3688488"/>
            <a:ext cx="1327973" cy="1814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60CECF-0A73-1027-CF44-DD55E6D97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710" y="3766001"/>
            <a:ext cx="1858877" cy="19354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1865BB-025A-970B-127F-E3DC00509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53" y="510545"/>
            <a:ext cx="1295529" cy="1617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F2DE04-EE09-DB21-1D7C-4D4DECD67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75" y="2491319"/>
            <a:ext cx="1983039" cy="1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602"/>
            <a:ext cx="8596668" cy="4404760"/>
          </a:xfrm>
        </p:spPr>
        <p:txBody>
          <a:bodyPr>
            <a:normAutofit/>
          </a:bodyPr>
          <a:lstStyle/>
          <a:p>
            <a:r>
              <a:rPr lang="de-CH" dirty="0"/>
              <a:t>Erfassen und Bearbeiten</a:t>
            </a:r>
          </a:p>
          <a:p>
            <a:pPr lvl="1"/>
            <a:r>
              <a:rPr lang="de-CH" dirty="0"/>
              <a:t>Rezepte</a:t>
            </a:r>
          </a:p>
          <a:p>
            <a:pPr lvl="1"/>
            <a:r>
              <a:rPr lang="de-CH" dirty="0"/>
              <a:t>Zutaten</a:t>
            </a:r>
          </a:p>
          <a:p>
            <a:pPr lvl="1"/>
            <a:r>
              <a:rPr lang="de-CH" dirty="0"/>
              <a:t>Benutzer</a:t>
            </a:r>
          </a:p>
          <a:p>
            <a:r>
              <a:rPr lang="de-CH" dirty="0"/>
              <a:t>Kochansicht</a:t>
            </a:r>
          </a:p>
          <a:p>
            <a:r>
              <a:rPr lang="de-CH" dirty="0"/>
              <a:t>Zusammenstellung Wochenplan</a:t>
            </a:r>
          </a:p>
          <a:p>
            <a:r>
              <a:rPr lang="de-CH" dirty="0"/>
              <a:t>Automatisierter Rezeptimport</a:t>
            </a:r>
          </a:p>
          <a:p>
            <a:r>
              <a:rPr lang="de-CH" dirty="0"/>
              <a:t>Authentifizierung und Autorisierung</a:t>
            </a:r>
          </a:p>
          <a:p>
            <a:endParaRPr lang="de-CH" dirty="0"/>
          </a:p>
          <a:p>
            <a:pPr>
              <a:buSzPct val="120000"/>
              <a:buFont typeface="Wingdings" panose="05000000000000000000" pitchFamily="2" charset="2"/>
              <a:buChar char=""/>
            </a:pPr>
            <a:r>
              <a:rPr lang="de-CH" dirty="0"/>
              <a:t>Ziele aus Projektantrag erreicht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  <a:br>
              <a:rPr lang="de-CH" dirty="0"/>
            </a:br>
            <a:r>
              <a:rPr lang="de-CH" sz="2400" dirty="0"/>
              <a:t>Demo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Nicht-Funktionale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E2802-76BA-DF7D-2A45-9C86AC1A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5" y="2116759"/>
            <a:ext cx="5247037" cy="35995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009C15E-D72C-425E-7E40-5A1BE8E7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3" y="1530736"/>
            <a:ext cx="3839204" cy="42865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BA133336-9BEA-62D0-C725-F4273DF471CE}"/>
              </a:ext>
            </a:extLst>
          </p:cNvPr>
          <p:cNvSpPr/>
          <p:nvPr/>
        </p:nvSpPr>
        <p:spPr>
          <a:xfrm>
            <a:off x="6049543" y="349593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AE8445-D424-AB41-87BB-D0187451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10" y="4035576"/>
            <a:ext cx="2492390" cy="26371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DF8D16-FC2F-F969-1910-D9ADEBB1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" y="1917762"/>
            <a:ext cx="3434769" cy="25259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A3B3AD-97C7-E244-5DD5-F5A12872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86" y="784518"/>
            <a:ext cx="3528271" cy="384613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Pfeil: gestreift nach rechts 12">
            <a:extLst>
              <a:ext uri="{FF2B5EF4-FFF2-40B4-BE49-F238E27FC236}">
                <a16:creationId xmlns:a16="http://schemas.microsoft.com/office/drawing/2014/main" id="{6FCE638D-A125-B687-88F9-2110383F3426}"/>
              </a:ext>
            </a:extLst>
          </p:cNvPr>
          <p:cNvSpPr/>
          <p:nvPr/>
        </p:nvSpPr>
        <p:spPr>
          <a:xfrm rot="18900000">
            <a:off x="6472255" y="474484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9509E709-E47A-C8AD-1795-FED1F8BE4D2E}"/>
              </a:ext>
            </a:extLst>
          </p:cNvPr>
          <p:cNvSpPr/>
          <p:nvPr/>
        </p:nvSpPr>
        <p:spPr>
          <a:xfrm rot="2700000">
            <a:off x="3152553" y="4810521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3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C83A18-9E0A-EAA6-B686-0D66F8D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" t="22369" r="1497" b="15978"/>
          <a:stretch/>
        </p:blipFill>
        <p:spPr>
          <a:xfrm>
            <a:off x="1587765" y="2007067"/>
            <a:ext cx="6775806" cy="3818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Grobstruktur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B5DC1F-0718-DB8C-11EB-F56F65A1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3" t="4538" r="35454" b="81200"/>
          <a:stretch/>
        </p:blipFill>
        <p:spPr>
          <a:xfrm>
            <a:off x="5157628" y="1330501"/>
            <a:ext cx="765425" cy="8116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366DC-5C98-8661-32C9-C1F85333B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0" t="84414" r="46810" b="2046"/>
          <a:stretch/>
        </p:blipFill>
        <p:spPr>
          <a:xfrm>
            <a:off x="4433192" y="5825447"/>
            <a:ext cx="683339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336</Words>
  <Application>Microsoft Office PowerPoint</Application>
  <PresentationFormat>Breitbild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Facette</vt:lpstr>
      <vt:lpstr>Recipe Manager</vt:lpstr>
      <vt:lpstr>Agenda</vt:lpstr>
      <vt:lpstr>Team</vt:lpstr>
      <vt:lpstr>Motivation</vt:lpstr>
      <vt:lpstr>Produkt</vt:lpstr>
      <vt:lpstr>Produkt Demo</vt:lpstr>
      <vt:lpstr>Analyse und Design Nicht-Funktionale Anforderungen</vt:lpstr>
      <vt:lpstr>Analyse und Design Funktionale Anforderungen</vt:lpstr>
      <vt:lpstr>Analyse und Design Grobstruktur</vt:lpstr>
      <vt:lpstr>Analyse und Design Domain</vt:lpstr>
      <vt:lpstr>Analyse und Design Architektur</vt:lpstr>
      <vt:lpstr>Analyse und Design Architektur</vt:lpstr>
      <vt:lpstr>Analyse und Design Architektur</vt:lpstr>
      <vt:lpstr>Analyse und Design Kommunikation</vt:lpstr>
      <vt:lpstr>Implementation Authentisierung</vt:lpstr>
      <vt:lpstr>Implementation Bibliotheken</vt:lpstr>
      <vt:lpstr>Metriken</vt:lpstr>
      <vt:lpstr>Tools</vt:lpstr>
      <vt:lpstr>Reflexion</vt:lpstr>
      <vt:lpstr>Ausblick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Zigerlig Adrian</cp:lastModifiedBy>
  <cp:revision>100</cp:revision>
  <dcterms:created xsi:type="dcterms:W3CDTF">2022-05-27T12:17:43Z</dcterms:created>
  <dcterms:modified xsi:type="dcterms:W3CDTF">2022-10-01T10:07:04Z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