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29"/>
  </p:notesMasterIdLst>
  <p:sldIdLst>
    <p:sldId id="256" r:id="rId5"/>
    <p:sldId id="263" r:id="rId6"/>
    <p:sldId id="257" r:id="rId7"/>
    <p:sldId id="294" r:id="rId8"/>
    <p:sldId id="285" r:id="rId9"/>
    <p:sldId id="286" r:id="rId10"/>
    <p:sldId id="287" r:id="rId11"/>
    <p:sldId id="295" r:id="rId12"/>
    <p:sldId id="297" r:id="rId13"/>
    <p:sldId id="296" r:id="rId14"/>
    <p:sldId id="298" r:id="rId15"/>
    <p:sldId id="288" r:id="rId16"/>
    <p:sldId id="299" r:id="rId17"/>
    <p:sldId id="300" r:id="rId18"/>
    <p:sldId id="291" r:id="rId19"/>
    <p:sldId id="301" r:id="rId20"/>
    <p:sldId id="302" r:id="rId21"/>
    <p:sldId id="304" r:id="rId22"/>
    <p:sldId id="303" r:id="rId23"/>
    <p:sldId id="293" r:id="rId24"/>
    <p:sldId id="284" r:id="rId25"/>
    <p:sldId id="292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79" autoAdjust="0"/>
  </p:normalViewPr>
  <p:slideViewPr>
    <p:cSldViewPr snapToGrid="0">
      <p:cViewPr>
        <p:scale>
          <a:sx n="125" d="100"/>
          <a:sy n="125" d="100"/>
        </p:scale>
        <p:origin x="912" y="2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6167-BAD2-491F-A10B-7E1687CDD113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BC87-BC72-469E-95B0-B653EAAE84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87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Begrüssung und Frage bzgl. Hochdeutsch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45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7360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864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250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VM erwähnen: Ubuntu Server</a:t>
            </a:r>
          </a:p>
          <a:p>
            <a:r>
              <a:rPr lang="de-CH" dirty="0"/>
              <a:t>Apache Webserver als Reverse </a:t>
            </a:r>
            <a:r>
              <a:rPr lang="de-CH" dirty="0" err="1"/>
              <a:t>proxy</a:t>
            </a:r>
            <a:r>
              <a:rPr lang="de-CH" dirty="0"/>
              <a:t> (bis hier https)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0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08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96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53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9077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56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69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041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985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144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377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98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40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Ablauf:</a:t>
            </a:r>
          </a:p>
          <a:p>
            <a:r>
              <a:rPr lang="de-CH" dirty="0"/>
              <a:t>Einleitung Fragestellung (Verteilte Rezepte)</a:t>
            </a:r>
          </a:p>
          <a:p>
            <a:r>
              <a:rPr lang="de-CH" dirty="0"/>
              <a:t>Danach Produkt/Projekt</a:t>
            </a:r>
          </a:p>
          <a:p>
            <a:endParaRPr lang="de-CH" dirty="0"/>
          </a:p>
          <a:p>
            <a:r>
              <a:rPr lang="de-CH" dirty="0"/>
              <a:t>Vollumfängliche Applikationsentwicklung: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Requirements</a:t>
            </a:r>
            <a:r>
              <a:rPr lang="de-CH" dirty="0"/>
              <a:t> Engineering</a:t>
            </a:r>
          </a:p>
          <a:p>
            <a:pPr marL="171450" indent="-171450">
              <a:buFontTx/>
              <a:buChar char="-"/>
            </a:pPr>
            <a:r>
              <a:rPr lang="de-CH" dirty="0"/>
              <a:t>Analyse und Design</a:t>
            </a:r>
          </a:p>
          <a:p>
            <a:pPr marL="171450" indent="-171450">
              <a:buFontTx/>
              <a:buChar char="-"/>
            </a:pPr>
            <a:r>
              <a:rPr lang="de-CH" dirty="0"/>
              <a:t>Implementation und Tests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08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768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60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29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95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724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F198-DB81-4963-9906-E057AC330EDF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4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73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4298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0011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41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4623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8C62-1A2D-4B8E-AE68-FD2F29B8A175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22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3DC0-100A-40B0-BF4D-618CBEC70B25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0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E9C-E89A-4D80-9230-A1E738492357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0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2D36-C364-410F-ABA9-4C799A69FAA9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8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695-A285-41F0-8782-AF15AED445BB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FCB4-3396-4C91-8DCC-3A511583F294}" type="datetime1">
              <a:rPr lang="de-CH" smtClean="0"/>
              <a:t>01.10.2022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1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06F8-D436-4388-B115-AF5279B8AAE6}" type="datetime1">
              <a:rPr lang="de-CH" smtClean="0"/>
              <a:t>01.10.2022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2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D7D-3820-47C7-9DA5-4E8160531771}" type="datetime1">
              <a:rPr lang="de-CH" smtClean="0"/>
              <a:t>01.10.2022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2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ABB-A41A-4935-809A-B010E7714C9D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6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1715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6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C1E8-2241-0242-D435-C4D7BAE9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CH" b="1" dirty="0"/>
              <a:t>Recipe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85C23-DF77-693D-4749-124C7FD7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Silvan Wirz und Adrian Zigerlig</a:t>
            </a:r>
          </a:p>
          <a:p>
            <a:r>
              <a:rPr lang="de-CH" dirty="0"/>
              <a:t>Betreuer: Manuel Bauer</a:t>
            </a:r>
          </a:p>
          <a:p>
            <a:endParaRPr lang="de-CH" dirty="0"/>
          </a:p>
          <a:p>
            <a:r>
              <a:rPr lang="de-CH" sz="1600" dirty="0"/>
              <a:t>03.10.2022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9739D-879C-7DA7-440E-A3DD513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0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4"/>
    </mc:Choice>
    <mc:Fallback xmlns="">
      <p:transition spd="slow" advTm="26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Domain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CA1FFE-C07C-BA0E-E408-C46020A1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82" y="1709765"/>
            <a:ext cx="5832260" cy="47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11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CA1FFE-C07C-BA0E-E408-C46020A16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9"/>
          <a:stretch/>
        </p:blipFill>
        <p:spPr>
          <a:xfrm>
            <a:off x="1497266" y="1573359"/>
            <a:ext cx="6262504" cy="50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12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5E4211-2864-7403-5DB1-2AE79D6D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30" y="1778840"/>
            <a:ext cx="5942529" cy="4741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25473A-25F8-F455-94B0-38792ABC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9" y="56367"/>
            <a:ext cx="8311469" cy="66310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D79D08-759A-1546-C757-2F9452AA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" y="739864"/>
            <a:ext cx="753385" cy="41211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FA82E3C-54B6-8869-5E9F-0304A2BBE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9" y="702441"/>
            <a:ext cx="927541" cy="4869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F7D292-E58B-4216-2CCB-FD4DE7A40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9" y="2469751"/>
            <a:ext cx="927541" cy="4869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BC5D96-6D6B-3039-52B0-43E027AA6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65" y="1335640"/>
            <a:ext cx="844190" cy="443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1891CB-D1AF-D132-AC86-B5498FCAB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37" y="6177370"/>
            <a:ext cx="1207823" cy="3425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34EBD4-7E4C-D81E-EAD6-D48F527DB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19" y="220041"/>
            <a:ext cx="1167217" cy="3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1C21AE-27E9-46F7-36AD-12AA7C817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1418264" y="1470688"/>
            <a:ext cx="6088909" cy="5293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6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A9E2F77-FA69-E23C-A003-DB79C52D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1" y="40416"/>
            <a:ext cx="7650583" cy="67484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Kommunikation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7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Authentisierung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15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3B8AC2-BE8C-9DEF-B482-87658C1E3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83"/>
          <a:stretch/>
        </p:blipFill>
        <p:spPr>
          <a:xfrm>
            <a:off x="2024592" y="1741587"/>
            <a:ext cx="5381546" cy="50343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1919ED-5E6A-DEAC-74A7-ED886BB2B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3" t="2431" r="13243" b="83614"/>
          <a:stretch/>
        </p:blipFill>
        <p:spPr>
          <a:xfrm>
            <a:off x="490036" y="6208827"/>
            <a:ext cx="2680090" cy="6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Bibliotheken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16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Material-UI für Controls und Styling</a:t>
            </a:r>
          </a:p>
          <a:p>
            <a:pPr lvl="1"/>
            <a:r>
              <a:rPr lang="de-CH" dirty="0" err="1"/>
              <a:t>Jest</a:t>
            </a:r>
            <a:r>
              <a:rPr lang="de-CH" dirty="0"/>
              <a:t> für Unit-Tests</a:t>
            </a:r>
          </a:p>
          <a:p>
            <a:pPr lvl="1"/>
            <a:r>
              <a:rPr lang="de-CH" dirty="0"/>
              <a:t>Mock Service </a:t>
            </a:r>
            <a:r>
              <a:rPr lang="de-CH" dirty="0" err="1"/>
              <a:t>Worker</a:t>
            </a:r>
            <a:r>
              <a:rPr lang="de-CH" dirty="0"/>
              <a:t> für Test-Mocks</a:t>
            </a:r>
          </a:p>
          <a:p>
            <a:pPr lvl="1"/>
            <a:endParaRPr lang="de-CH" dirty="0"/>
          </a:p>
          <a:p>
            <a:r>
              <a:rPr lang="de-CH" dirty="0"/>
              <a:t>Backend / Authentication</a:t>
            </a:r>
          </a:p>
          <a:p>
            <a:pPr lvl="1"/>
            <a:r>
              <a:rPr lang="de-CH" dirty="0" err="1"/>
              <a:t>Swashbuckle</a:t>
            </a:r>
            <a:r>
              <a:rPr lang="de-CH" dirty="0"/>
              <a:t> für </a:t>
            </a:r>
            <a:r>
              <a:rPr lang="de-CH" dirty="0" err="1"/>
              <a:t>Swagger</a:t>
            </a:r>
            <a:r>
              <a:rPr lang="de-CH" dirty="0"/>
              <a:t>-API-Dokumentation</a:t>
            </a:r>
          </a:p>
          <a:p>
            <a:pPr lvl="1"/>
            <a:r>
              <a:rPr lang="de-CH" dirty="0" err="1"/>
              <a:t>xUnit</a:t>
            </a:r>
            <a:r>
              <a:rPr lang="de-CH" dirty="0"/>
              <a:t> für Unit-Tests</a:t>
            </a:r>
          </a:p>
          <a:p>
            <a:pPr lvl="1"/>
            <a:r>
              <a:rPr lang="de-CH" dirty="0" err="1"/>
              <a:t>NSubstitute</a:t>
            </a:r>
            <a:r>
              <a:rPr lang="de-CH" dirty="0"/>
              <a:t> für Test-Mocks</a:t>
            </a:r>
          </a:p>
          <a:p>
            <a:pPr lvl="1"/>
            <a:r>
              <a:rPr lang="de-CH" dirty="0" err="1"/>
              <a:t>Snapshooter</a:t>
            </a:r>
            <a:r>
              <a:rPr lang="de-CH" dirty="0"/>
              <a:t> für Snapshot-Tests</a:t>
            </a:r>
          </a:p>
          <a:p>
            <a:endParaRPr lang="de-CH" dirty="0"/>
          </a:p>
          <a:p>
            <a:r>
              <a:rPr lang="de-CH" dirty="0"/>
              <a:t>Authentication</a:t>
            </a:r>
          </a:p>
          <a:p>
            <a:pPr lvl="1"/>
            <a:r>
              <a:rPr lang="de-CH" dirty="0" err="1"/>
              <a:t>Duende</a:t>
            </a:r>
            <a:r>
              <a:rPr lang="de-CH" dirty="0"/>
              <a:t> Identity Server</a:t>
            </a:r>
          </a:p>
          <a:p>
            <a:pPr lvl="1"/>
            <a:r>
              <a:rPr lang="de-CH" dirty="0"/>
              <a:t>ASP .NET Identity</a:t>
            </a:r>
          </a:p>
        </p:txBody>
      </p:sp>
    </p:spTree>
    <p:extLst>
      <p:ext uri="{BB962C8B-B14F-4D97-AF65-F5344CB8AC3E}">
        <p14:creationId xmlns:p14="http://schemas.microsoft.com/office/powerpoint/2010/main" val="6027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Code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923" y="5935363"/>
            <a:ext cx="683339" cy="365125"/>
          </a:xfrm>
        </p:spPr>
        <p:txBody>
          <a:bodyPr/>
          <a:lstStyle/>
          <a:p>
            <a:fld id="{C5C4FCA5-2BB8-425C-AF71-2DCCD7874011}" type="slidenum">
              <a:rPr lang="de-CH" smtClean="0"/>
              <a:t>17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020"/>
            <a:ext cx="8596668" cy="4769025"/>
          </a:xfrm>
        </p:spPr>
        <p:txBody>
          <a:bodyPr>
            <a:normAutofit/>
          </a:bodyPr>
          <a:lstStyle/>
          <a:p>
            <a:pPr>
              <a:tabLst>
                <a:tab pos="3586163" algn="l"/>
              </a:tabLst>
            </a:pPr>
            <a:r>
              <a:rPr lang="de-CH" dirty="0"/>
              <a:t>Frontend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Backend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Authentication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1BE42B-ED22-1446-D74F-49939CDD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15" y="1058167"/>
            <a:ext cx="6198363" cy="16781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D42CB3-65EE-D1D8-84D8-D5428F8C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15" y="3134382"/>
            <a:ext cx="6198363" cy="16865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99AFFB-1B6F-69F1-3D9A-35BDD317A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649" y="5088465"/>
            <a:ext cx="4476231" cy="1681417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E1CA8A20-AADB-FFBF-360A-150F7908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04081"/>
              </p:ext>
            </p:extLst>
          </p:nvPr>
        </p:nvGraphicFramePr>
        <p:xfrm>
          <a:off x="3288727" y="1166034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20ADE48-D91E-D18C-1E5A-C82BE076E723}"/>
              </a:ext>
            </a:extLst>
          </p:cNvPr>
          <p:cNvGrpSpPr/>
          <p:nvPr/>
        </p:nvGrpSpPr>
        <p:grpSpPr>
          <a:xfrm>
            <a:off x="2936184" y="1235177"/>
            <a:ext cx="352544" cy="1307733"/>
            <a:chOff x="3258870" y="2118360"/>
            <a:chExt cx="352544" cy="130773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17E4A54-9EC8-4487-8BC8-BD6057F75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DD5B344-5AE9-8FCA-34BB-B2C6C7AC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820A708-DD51-2360-AE43-782D26A0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0" name="Tabelle 13">
            <a:extLst>
              <a:ext uri="{FF2B5EF4-FFF2-40B4-BE49-F238E27FC236}">
                <a16:creationId xmlns:a16="http://schemas.microsoft.com/office/drawing/2014/main" id="{F9E2E61D-DB4A-BE3D-FF1C-3D711D28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0838"/>
              </p:ext>
            </p:extLst>
          </p:nvPr>
        </p:nvGraphicFramePr>
        <p:xfrm>
          <a:off x="3288727" y="3242249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9FE290-230B-DA82-34D0-2A3BFAE16A66}"/>
              </a:ext>
            </a:extLst>
          </p:cNvPr>
          <p:cNvGrpSpPr/>
          <p:nvPr/>
        </p:nvGrpSpPr>
        <p:grpSpPr>
          <a:xfrm>
            <a:off x="2936184" y="3311392"/>
            <a:ext cx="352544" cy="1307733"/>
            <a:chOff x="3258870" y="2118360"/>
            <a:chExt cx="352544" cy="1307733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05F41433-1605-9AC6-A5D2-45A35C11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AC6523A-8CF3-5F39-FFA5-94C2FEB0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E0D52A7-20FC-1F29-2D81-F60AB8B5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5" name="Tabelle 13">
            <a:extLst>
              <a:ext uri="{FF2B5EF4-FFF2-40B4-BE49-F238E27FC236}">
                <a16:creationId xmlns:a16="http://schemas.microsoft.com/office/drawing/2014/main" id="{73329195-6203-AD51-52CC-8D91A25E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1001"/>
              </p:ext>
            </p:extLst>
          </p:nvPr>
        </p:nvGraphicFramePr>
        <p:xfrm>
          <a:off x="3302029" y="5174478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3B1D3AB-1973-595B-E021-6FED60DF14A5}"/>
              </a:ext>
            </a:extLst>
          </p:cNvPr>
          <p:cNvGrpSpPr/>
          <p:nvPr/>
        </p:nvGrpSpPr>
        <p:grpSpPr>
          <a:xfrm>
            <a:off x="2949486" y="5243621"/>
            <a:ext cx="352544" cy="1307733"/>
            <a:chOff x="3258870" y="2118360"/>
            <a:chExt cx="352544" cy="1307733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F2F1EE2-E92D-17AB-F908-04301D77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94368D3-22C9-9010-7BC7-0296E530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537B40-CDB4-87E5-0747-75F8A004C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06DA0099-2501-2EFD-D78C-93D08C9C4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1171" y="824706"/>
            <a:ext cx="3171343" cy="60580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CF84602-66EA-9ACC-6B5E-B4DD507C31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1171" y="3108105"/>
            <a:ext cx="3168194" cy="46363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42CFD27-0FA5-903E-8FB1-9BA0CE0479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473" y="4956230"/>
            <a:ext cx="3171343" cy="5747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297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Test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18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/>
          </a:bodyPr>
          <a:lstStyle/>
          <a:p>
            <a:pPr>
              <a:tabLst>
                <a:tab pos="3586163" algn="l"/>
              </a:tabLst>
            </a:pPr>
            <a:r>
              <a:rPr lang="de-CH"/>
              <a:t>Anzahl Code-Zeilen?</a:t>
            </a: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Test Coverage</a:t>
            </a:r>
          </a:p>
        </p:txBody>
      </p:sp>
    </p:spTree>
    <p:extLst>
      <p:ext uri="{BB962C8B-B14F-4D97-AF65-F5344CB8AC3E}">
        <p14:creationId xmlns:p14="http://schemas.microsoft.com/office/powerpoint/2010/main" val="218690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Projekt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19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/>
          </a:bodyPr>
          <a:lstStyle/>
          <a:p>
            <a:pPr>
              <a:tabLst>
                <a:tab pos="3586163" algn="l"/>
              </a:tabLst>
            </a:pPr>
            <a:r>
              <a:rPr lang="de-CH" dirty="0"/>
              <a:t>Allgemein:</a:t>
            </a:r>
          </a:p>
          <a:p>
            <a:pPr lvl="1">
              <a:tabLst>
                <a:tab pos="3586163" algn="l"/>
              </a:tabLst>
            </a:pPr>
            <a:r>
              <a:rPr lang="de-CH" dirty="0"/>
              <a:t>Anzahl Tickets</a:t>
            </a:r>
          </a:p>
          <a:p>
            <a:pPr lvl="1">
              <a:tabLst>
                <a:tab pos="3586163" algn="l"/>
              </a:tabLst>
            </a:pPr>
            <a:r>
              <a:rPr lang="de-CH" dirty="0"/>
              <a:t>Anzahl Sprints</a:t>
            </a:r>
          </a:p>
          <a:p>
            <a:pPr lvl="1">
              <a:tabLst>
                <a:tab pos="3586163" algn="l"/>
              </a:tabLst>
            </a:pPr>
            <a:r>
              <a:rPr lang="de-CH" dirty="0"/>
              <a:t>Flussdiagramm (Anzahl Tickets)</a:t>
            </a:r>
          </a:p>
          <a:p>
            <a:pPr lvl="1">
              <a:tabLst>
                <a:tab pos="3586163" algn="l"/>
              </a:tabLst>
            </a:pPr>
            <a:r>
              <a:rPr lang="de-CH" dirty="0">
                <a:sym typeface="Wingdings" panose="05000000000000000000" pitchFamily="2" charset="2"/>
              </a:rPr>
              <a:t> Zeitauswertung</a:t>
            </a:r>
          </a:p>
          <a:p>
            <a:pPr lvl="1">
              <a:tabLst>
                <a:tab pos="3586163" algn="l"/>
              </a:tabLst>
            </a:pPr>
            <a:r>
              <a:rPr lang="de-CH" dirty="0">
                <a:sym typeface="Wingdings" panose="05000000000000000000" pitchFamily="2" charset="2"/>
              </a:rPr>
              <a:t>Aufteilung Zeit, Verhältnis zu Allgemein / Implementation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528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b="1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Reflexion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"/>
    </mc:Choice>
    <mc:Fallback xmlns="">
      <p:transition spd="slow" advTm="85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Webmin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4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28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4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7794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"/>
    </mc:Choice>
    <mc:Fallback xmlns="">
      <p:transition spd="slow" advTm="774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0411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"/>
    </mc:Choice>
    <mc:Fallback xmlns="">
      <p:transition spd="slow" advTm="77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281"/>
            <a:ext cx="7113354" cy="2382963"/>
          </a:xfrm>
        </p:spPr>
        <p:txBody>
          <a:bodyPr>
            <a:normAutofit/>
          </a:bodyPr>
          <a:lstStyle/>
          <a:p>
            <a:r>
              <a:rPr lang="de-CH" dirty="0"/>
              <a:t>Silvan Wirz, Teufen</a:t>
            </a:r>
          </a:p>
          <a:p>
            <a:pPr lvl="1"/>
            <a:r>
              <a:rPr lang="de-CH" dirty="0"/>
              <a:t>Dipl. Techniker HF Maschinenbau</a:t>
            </a:r>
          </a:p>
          <a:p>
            <a:pPr lvl="1"/>
            <a:r>
              <a:rPr lang="de-CH" dirty="0"/>
              <a:t>Projektleiter, Programmierer und Trainer (Bühler AG bis 2020)</a:t>
            </a:r>
          </a:p>
          <a:p>
            <a:pPr lvl="1"/>
            <a:r>
              <a:rPr lang="de-CH" dirty="0"/>
              <a:t>Software-Entwickler HMI (</a:t>
            </a:r>
            <a:r>
              <a:rPr lang="de-CH" dirty="0" err="1"/>
              <a:t>Provisur</a:t>
            </a:r>
            <a:r>
              <a:rPr lang="de-CH" dirty="0"/>
              <a:t> Technologies GmbH)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3</a:t>
            </a:fld>
            <a:endParaRPr lang="de-CH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94A77E9-97BE-6FA3-4907-1195CF0698D9}"/>
              </a:ext>
            </a:extLst>
          </p:cNvPr>
          <p:cNvSpPr txBox="1">
            <a:spLocks/>
          </p:cNvSpPr>
          <p:nvPr/>
        </p:nvSpPr>
        <p:spPr>
          <a:xfrm>
            <a:off x="2514500" y="3703638"/>
            <a:ext cx="7744065" cy="2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Adrian Zigerlig, St. Gallen</a:t>
            </a:r>
          </a:p>
          <a:p>
            <a:pPr lvl="1"/>
            <a:r>
              <a:rPr lang="de-CH" dirty="0"/>
              <a:t>Bachelor in Elektrotechnik (HSR)</a:t>
            </a:r>
          </a:p>
          <a:p>
            <a:pPr lvl="1"/>
            <a:r>
              <a:rPr lang="de-CH" dirty="0"/>
              <a:t>Hardware-Entwicklungsingenieur (Leistungselektronik) und Projektleitung (</a:t>
            </a:r>
            <a:r>
              <a:rPr lang="de-CH" dirty="0" err="1"/>
              <a:t>Regatron</a:t>
            </a:r>
            <a:r>
              <a:rPr lang="de-CH" dirty="0"/>
              <a:t> AG bis 2020)</a:t>
            </a:r>
          </a:p>
          <a:p>
            <a:pPr lvl="1"/>
            <a:r>
              <a:rPr lang="de-CH" dirty="0"/>
              <a:t>Software-Entwicklungsingenieur PC (</a:t>
            </a:r>
            <a:r>
              <a:rPr lang="de-CH" dirty="0" err="1"/>
              <a:t>Regatron</a:t>
            </a:r>
            <a:r>
              <a:rPr lang="de-CH" dirty="0"/>
              <a:t> AG)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64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>
            <a:normAutofit/>
          </a:bodyPr>
          <a:lstStyle/>
          <a:p>
            <a:r>
              <a:rPr lang="de-CH" dirty="0"/>
              <a:t>Produkt</a:t>
            </a:r>
          </a:p>
          <a:p>
            <a:pPr lvl="1"/>
            <a:r>
              <a:rPr lang="de-CH" dirty="0"/>
              <a:t>Zentrale Kochrezeptverwaltung</a:t>
            </a:r>
          </a:p>
          <a:p>
            <a:pPr lvl="1"/>
            <a:r>
              <a:rPr lang="de-CH" dirty="0"/>
              <a:t>Bequeme und effiziente Kochansicht</a:t>
            </a:r>
          </a:p>
          <a:p>
            <a:pPr lvl="1"/>
            <a:r>
              <a:rPr lang="de-CH" dirty="0"/>
              <a:t>Zusammenstellung Wochenplan</a:t>
            </a:r>
          </a:p>
          <a:p>
            <a:pPr lvl="1"/>
            <a:r>
              <a:rPr lang="de-CH" dirty="0"/>
              <a:t>Automatisierter Rezeptimport</a:t>
            </a:r>
          </a:p>
          <a:p>
            <a:pPr marL="57150" indent="0">
              <a:buNone/>
            </a:pPr>
            <a:endParaRPr lang="de-CH" dirty="0"/>
          </a:p>
          <a:p>
            <a:r>
              <a:rPr lang="de-CH" dirty="0"/>
              <a:t>Projekt</a:t>
            </a:r>
          </a:p>
          <a:p>
            <a:pPr lvl="1"/>
            <a:r>
              <a:rPr lang="de-CH" dirty="0"/>
              <a:t>Vollumfängliche Applikationsentwicklung</a:t>
            </a:r>
          </a:p>
          <a:p>
            <a:pPr lvl="1"/>
            <a:r>
              <a:rPr lang="de-CH" dirty="0"/>
              <a:t>Benutzerverwaltung</a:t>
            </a:r>
          </a:p>
          <a:p>
            <a:pPr lvl="1"/>
            <a:r>
              <a:rPr lang="de-CH" dirty="0"/>
              <a:t>Automatisierter </a:t>
            </a:r>
            <a:r>
              <a:rPr lang="de-CH" dirty="0" err="1"/>
              <a:t>Build</a:t>
            </a:r>
            <a:r>
              <a:rPr lang="de-CH" dirty="0"/>
              <a:t> und Test</a:t>
            </a:r>
          </a:p>
          <a:p>
            <a:pPr lvl="1"/>
            <a:r>
              <a:rPr lang="de-CH" dirty="0"/>
              <a:t>Server-Betrieb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4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9C6DE8-DA87-124B-CC1B-CD022444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19" y="1540531"/>
            <a:ext cx="1361837" cy="18141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0F732A1-3531-8C26-1DBD-85E015BB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39" y="1453003"/>
            <a:ext cx="1146199" cy="15442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4E3BB8-ECBF-C845-449B-4B191DFB0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905" y="3688488"/>
            <a:ext cx="1327973" cy="18141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60CECF-0A73-1027-CF44-DD55E6D97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710" y="3766001"/>
            <a:ext cx="1858877" cy="19354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1865BB-025A-970B-127F-E3DC00509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53" y="510545"/>
            <a:ext cx="1295529" cy="1617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F2DE04-EE09-DB21-1D7C-4D4DECD676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75" y="2491319"/>
            <a:ext cx="1983039" cy="19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602"/>
            <a:ext cx="8596668" cy="4404760"/>
          </a:xfrm>
        </p:spPr>
        <p:txBody>
          <a:bodyPr>
            <a:normAutofit/>
          </a:bodyPr>
          <a:lstStyle/>
          <a:p>
            <a:r>
              <a:rPr lang="de-CH" dirty="0"/>
              <a:t>Erfassen und Bearbeiten</a:t>
            </a:r>
          </a:p>
          <a:p>
            <a:pPr lvl="1"/>
            <a:r>
              <a:rPr lang="de-CH" dirty="0"/>
              <a:t>Rezepte</a:t>
            </a:r>
          </a:p>
          <a:p>
            <a:pPr lvl="1"/>
            <a:r>
              <a:rPr lang="de-CH" dirty="0"/>
              <a:t>Zutaten</a:t>
            </a:r>
          </a:p>
          <a:p>
            <a:pPr lvl="1"/>
            <a:r>
              <a:rPr lang="de-CH" dirty="0"/>
              <a:t>Benutzer</a:t>
            </a:r>
          </a:p>
          <a:p>
            <a:r>
              <a:rPr lang="de-CH" dirty="0"/>
              <a:t>Kochansicht</a:t>
            </a:r>
          </a:p>
          <a:p>
            <a:r>
              <a:rPr lang="de-CH" dirty="0"/>
              <a:t>Zusammenstellung Wochenplan</a:t>
            </a:r>
          </a:p>
          <a:p>
            <a:r>
              <a:rPr lang="de-CH" dirty="0"/>
              <a:t>Automatisierter Rezeptimport</a:t>
            </a:r>
          </a:p>
          <a:p>
            <a:r>
              <a:rPr lang="de-CH" dirty="0"/>
              <a:t>Authentifizierung und Autorisierung</a:t>
            </a:r>
          </a:p>
          <a:p>
            <a:endParaRPr lang="de-CH" dirty="0"/>
          </a:p>
          <a:p>
            <a:pPr>
              <a:buSzPct val="120000"/>
              <a:buFont typeface="Wingdings" panose="05000000000000000000" pitchFamily="2" charset="2"/>
              <a:buChar char=""/>
            </a:pPr>
            <a:r>
              <a:rPr lang="de-CH" dirty="0"/>
              <a:t>Ziele aus Projektantrag erreicht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4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  <a:br>
              <a:rPr lang="de-CH" dirty="0"/>
            </a:br>
            <a:r>
              <a:rPr lang="de-CH" sz="2400" dirty="0"/>
              <a:t>Demo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7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Nicht-Funktionale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7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1E2802-76BA-DF7D-2A45-9C86AC1A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5" y="2116759"/>
            <a:ext cx="5247037" cy="35995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009C15E-D72C-425E-7E40-5A1BE8E7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13" y="1530736"/>
            <a:ext cx="3839204" cy="42865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BA133336-9BEA-62D0-C725-F4273DF471CE}"/>
              </a:ext>
            </a:extLst>
          </p:cNvPr>
          <p:cNvSpPr/>
          <p:nvPr/>
        </p:nvSpPr>
        <p:spPr>
          <a:xfrm>
            <a:off x="6049543" y="349593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2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8AE8445-D424-AB41-87BB-D0187451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10" y="4035576"/>
            <a:ext cx="2492390" cy="263711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8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DF8D16-FC2F-F969-1910-D9ADEBB1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3" y="1917762"/>
            <a:ext cx="3434769" cy="25259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A3B3AD-97C7-E244-5DD5-F5A128726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86" y="784518"/>
            <a:ext cx="3528271" cy="384613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Pfeil: gestreift nach rechts 12">
            <a:extLst>
              <a:ext uri="{FF2B5EF4-FFF2-40B4-BE49-F238E27FC236}">
                <a16:creationId xmlns:a16="http://schemas.microsoft.com/office/drawing/2014/main" id="{6FCE638D-A125-B687-88F9-2110383F3426}"/>
              </a:ext>
            </a:extLst>
          </p:cNvPr>
          <p:cNvSpPr/>
          <p:nvPr/>
        </p:nvSpPr>
        <p:spPr>
          <a:xfrm rot="18900000">
            <a:off x="6472255" y="474484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9509E709-E47A-C8AD-1795-FED1F8BE4D2E}"/>
              </a:ext>
            </a:extLst>
          </p:cNvPr>
          <p:cNvSpPr/>
          <p:nvPr/>
        </p:nvSpPr>
        <p:spPr>
          <a:xfrm rot="2700000">
            <a:off x="3152553" y="4810521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7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C83A18-9E0A-EAA6-B686-0D66F8D2E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" t="22369" r="1497" b="15978"/>
          <a:stretch/>
        </p:blipFill>
        <p:spPr>
          <a:xfrm>
            <a:off x="1587765" y="2007067"/>
            <a:ext cx="6775806" cy="38183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Grobstruktur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9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B5DC1F-0718-DB8C-11EB-F56F65A17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3" t="4538" r="35454" b="81200"/>
          <a:stretch/>
        </p:blipFill>
        <p:spPr>
          <a:xfrm>
            <a:off x="5157628" y="1330501"/>
            <a:ext cx="765425" cy="8116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366DC-5C98-8661-32C9-C1F85333B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90" t="84414" r="46810" b="2046"/>
          <a:stretch/>
        </p:blipFill>
        <p:spPr>
          <a:xfrm>
            <a:off x="4433192" y="5825447"/>
            <a:ext cx="683339" cy="7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8A91355A09ED49A2CD37913ECCBD8F" ma:contentTypeVersion="10" ma:contentTypeDescription="Ein neues Dokument erstellen." ma:contentTypeScope="" ma:versionID="27876bd0c978c72af55f11f00f197b4d">
  <xsd:schema xmlns:xsd="http://www.w3.org/2001/XMLSchema" xmlns:xs="http://www.w3.org/2001/XMLSchema" xmlns:p="http://schemas.microsoft.com/office/2006/metadata/properties" xmlns:ns2="9c339813-10bc-447b-932a-1b9d7d5cf15f" targetNamespace="http://schemas.microsoft.com/office/2006/metadata/properties" ma:root="true" ma:fieldsID="f004244127d678be64938a86076237cc" ns2:_="">
    <xsd:import namespace="9c339813-10bc-447b-932a-1b9d7d5cf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39813-10bc-447b-932a-1b9d7d5cf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CB3EC0-5DCA-48F2-BD01-54E02CFCF6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A0E1BB-5BB6-4EAB-9A73-FD942EA25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39813-10bc-447b-932a-1b9d7d5cf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CCB9E7-C57A-4E96-958B-42A4B20CD0B8}">
  <ds:schemaRefs>
    <ds:schemaRef ds:uri="http://purl.org/dc/dcmitype/"/>
    <ds:schemaRef ds:uri="http://schemas.microsoft.com/office/infopath/2007/PartnerControls"/>
    <ds:schemaRef ds:uri="9c339813-10bc-447b-932a-1b9d7d5cf15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349</Words>
  <Application>Microsoft Office PowerPoint</Application>
  <PresentationFormat>Breitbild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Facette</vt:lpstr>
      <vt:lpstr>Recipe Manager</vt:lpstr>
      <vt:lpstr>Agenda</vt:lpstr>
      <vt:lpstr>Team</vt:lpstr>
      <vt:lpstr>Motivation</vt:lpstr>
      <vt:lpstr>Produkt</vt:lpstr>
      <vt:lpstr>Produkt Demo</vt:lpstr>
      <vt:lpstr>Analyse und Design Nicht-Funktionale Anforderungen</vt:lpstr>
      <vt:lpstr>Analyse und Design Funktionale Anforderungen</vt:lpstr>
      <vt:lpstr>Analyse und Design Grobstruktur</vt:lpstr>
      <vt:lpstr>Analyse und Design Domain</vt:lpstr>
      <vt:lpstr>Analyse und Design Architektur</vt:lpstr>
      <vt:lpstr>Analyse und Design Architektur</vt:lpstr>
      <vt:lpstr>Analyse und Design Architektur</vt:lpstr>
      <vt:lpstr>Analyse und Design Kommunikation</vt:lpstr>
      <vt:lpstr>Implementation Authentisierung</vt:lpstr>
      <vt:lpstr>Implementation Bibliotheken</vt:lpstr>
      <vt:lpstr>Metriken Code</vt:lpstr>
      <vt:lpstr>Metriken Test</vt:lpstr>
      <vt:lpstr>Metriken Projekt</vt:lpstr>
      <vt:lpstr>Tools</vt:lpstr>
      <vt:lpstr>Reflexion</vt:lpstr>
      <vt:lpstr>Ausblick</vt:lpstr>
      <vt:lpstr>Fragen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RecipeManager</dc:title>
  <dc:creator>Zigerlig Adrian</dc:creator>
  <cp:lastModifiedBy>Silvan Wirz</cp:lastModifiedBy>
  <cp:revision>111</cp:revision>
  <dcterms:created xsi:type="dcterms:W3CDTF">2022-05-27T12:17:43Z</dcterms:created>
  <dcterms:modified xsi:type="dcterms:W3CDTF">2022-10-01T10:53:27Z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0x0101008D8A91355A09ED49A2CD37913ECCBD8F</vt:lpwstr>
  </property>
</Properties>
</file>