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69" r:id="rId3"/>
    <p:sldId id="290" r:id="rId4"/>
    <p:sldId id="281" r:id="rId5"/>
    <p:sldId id="277" r:id="rId6"/>
    <p:sldId id="278" r:id="rId7"/>
    <p:sldId id="280" r:id="rId8"/>
    <p:sldId id="279" r:id="rId9"/>
    <p:sldId id="283" r:id="rId10"/>
    <p:sldId id="270" r:id="rId11"/>
    <p:sldId id="285" r:id="rId12"/>
    <p:sldId id="271" r:id="rId13"/>
    <p:sldId id="266" r:id="rId14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79F"/>
    <a:srgbClr val="CC3300"/>
    <a:srgbClr val="FF5050"/>
    <a:srgbClr val="0F5494"/>
    <a:srgbClr val="BDDEFF"/>
    <a:srgbClr val="009FBA"/>
    <a:srgbClr val="3166CF"/>
    <a:srgbClr val="2D5EC1"/>
    <a:srgbClr val="FFD624"/>
    <a:srgbClr val="3E6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11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B10A9-DDD3-4DE8-9780-5C33F42B69F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22B45-A0B2-489A-983B-3FDBE9F63956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*</a:t>
          </a:r>
          <a:endParaRPr lang="en-GB" dirty="0">
            <a:solidFill>
              <a:schemeClr val="tx1"/>
            </a:solidFill>
          </a:endParaRPr>
        </a:p>
      </dgm:t>
    </dgm:pt>
    <dgm:pt modelId="{F7F2BA17-9C19-4712-830E-0952909E5069}" type="par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FF3B3EF-8152-4361-BB6D-FCA12C3F617F}" type="sib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38371AE-D796-4C7B-BA70-AC614F7E48C8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/</a:t>
          </a:r>
          <a:endParaRPr lang="en-GB" dirty="0">
            <a:solidFill>
              <a:schemeClr val="tx1"/>
            </a:solidFill>
          </a:endParaRPr>
        </a:p>
      </dgm:t>
    </dgm:pt>
    <dgm:pt modelId="{AF42C934-BC6B-4CC2-BB87-31DB9E6CA265}" type="par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C10C057-8D03-40F0-83A6-59C2048ED877}" type="sib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47AC0FE-0EE3-426D-A804-2702129A0939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100</a:t>
          </a:r>
          <a:endParaRPr lang="en-GB" dirty="0">
            <a:solidFill>
              <a:schemeClr val="tx1"/>
            </a:solidFill>
          </a:endParaRPr>
        </a:p>
      </dgm:t>
    </dgm:pt>
    <dgm:pt modelId="{EA798A28-2419-47A9-A533-9FE7499484DC}" type="par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671EA7C-4FF3-45E7-A2C5-703982260BEF}" type="sib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E4E2EF8-18B7-43E7-A396-1672BD70B48B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ds_bop</a:t>
          </a:r>
          <a:endParaRPr lang="en-GB" dirty="0">
            <a:solidFill>
              <a:schemeClr val="tx1"/>
            </a:solidFill>
          </a:endParaRPr>
        </a:p>
      </dgm:t>
    </dgm:pt>
    <dgm:pt modelId="{D1728219-199A-4FD6-B1FD-C7A6CC42096E}" type="par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EF72257-2698-4DF5-8886-A7F50AB53DDB}" type="sib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97528E8-E2C9-4E5E-B5A7-12D37B08A8AF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ds_gdp</a:t>
          </a:r>
          <a:endParaRPr lang="en-GB" dirty="0">
            <a:solidFill>
              <a:schemeClr val="tx1"/>
            </a:solidFill>
          </a:endParaRPr>
        </a:p>
      </dgm:t>
    </dgm:pt>
    <dgm:pt modelId="{76B6C912-8FA4-48EE-ADD4-E89367C05DAE}" type="par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E262A3-2F34-4F3D-A0F4-288F4685BC62}" type="sib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A187357-B677-45E4-A86F-22030E8333F4}" type="pres">
      <dgm:prSet presAssocID="{FC5B10A9-DDD3-4DE8-9780-5C33F42B69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E1F1B83-0254-4FE2-9422-5898F5BE4E79}" type="pres">
      <dgm:prSet presAssocID="{FC5B10A9-DDD3-4DE8-9780-5C33F42B69F9}" presName="hierFlow" presStyleCnt="0"/>
      <dgm:spPr/>
    </dgm:pt>
    <dgm:pt modelId="{50A3FC3C-A754-4F0E-8254-1BFB5045C4B4}" type="pres">
      <dgm:prSet presAssocID="{FC5B10A9-DDD3-4DE8-9780-5C33F42B69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8CD13D-EC4C-4FE2-B4E6-5B90AE214DA6}" type="pres">
      <dgm:prSet presAssocID="{21622B45-A0B2-489A-983B-3FDBE9F63956}" presName="Name14" presStyleCnt="0"/>
      <dgm:spPr/>
    </dgm:pt>
    <dgm:pt modelId="{527FAB40-2214-4CCF-8101-66A5768A4072}" type="pres">
      <dgm:prSet presAssocID="{21622B45-A0B2-489A-983B-3FDBE9F63956}" presName="level1Shape" presStyleLbl="node0" presStyleIdx="0" presStyleCnt="1" custLinFactNeighborY="-1120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EE341F-0574-4513-BD83-015C5B192CE4}" type="pres">
      <dgm:prSet presAssocID="{21622B45-A0B2-489A-983B-3FDBE9F63956}" presName="hierChild2" presStyleCnt="0"/>
      <dgm:spPr/>
    </dgm:pt>
    <dgm:pt modelId="{CB0344BF-1CE9-433A-B7F4-C9F573133EAE}" type="pres">
      <dgm:prSet presAssocID="{AF42C934-BC6B-4CC2-BB87-31DB9E6CA265}" presName="Name19" presStyleLbl="parChTrans1D2" presStyleIdx="0" presStyleCnt="2"/>
      <dgm:spPr/>
      <dgm:t>
        <a:bodyPr/>
        <a:lstStyle/>
        <a:p>
          <a:endParaRPr lang="en-GB"/>
        </a:p>
      </dgm:t>
    </dgm:pt>
    <dgm:pt modelId="{5156DA32-268F-4AFD-9D83-EC70ED674186}" type="pres">
      <dgm:prSet presAssocID="{038371AE-D796-4C7B-BA70-AC614F7E48C8}" presName="Name21" presStyleCnt="0"/>
      <dgm:spPr/>
    </dgm:pt>
    <dgm:pt modelId="{D6BFAECD-2AAC-4949-9CEA-09689BF9CF97}" type="pres">
      <dgm:prSet presAssocID="{038371AE-D796-4C7B-BA70-AC614F7E48C8}" presName="level2Shape" presStyleLbl="node2" presStyleIdx="0" presStyleCnt="2"/>
      <dgm:spPr/>
      <dgm:t>
        <a:bodyPr/>
        <a:lstStyle/>
        <a:p>
          <a:endParaRPr lang="en-GB"/>
        </a:p>
      </dgm:t>
    </dgm:pt>
    <dgm:pt modelId="{55D4CA0B-335A-40DF-9368-404DD42CBD3E}" type="pres">
      <dgm:prSet presAssocID="{038371AE-D796-4C7B-BA70-AC614F7E48C8}" presName="hierChild3" presStyleCnt="0"/>
      <dgm:spPr/>
    </dgm:pt>
    <dgm:pt modelId="{5C9BB7B0-85FA-475F-9840-24F04DA9E3EC}" type="pres">
      <dgm:prSet presAssocID="{D1728219-199A-4FD6-B1FD-C7A6CC42096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29DDF22A-4B54-49C3-BA33-FACA8CACFE46}" type="pres">
      <dgm:prSet presAssocID="{0E4E2EF8-18B7-43E7-A396-1672BD70B48B}" presName="Name21" presStyleCnt="0"/>
      <dgm:spPr/>
    </dgm:pt>
    <dgm:pt modelId="{98D4A23E-4A45-4080-81DA-D774BBB96E15}" type="pres">
      <dgm:prSet presAssocID="{0E4E2EF8-18B7-43E7-A396-1672BD70B48B}" presName="level2Shape" presStyleLbl="node3" presStyleIdx="0" presStyleCnt="2"/>
      <dgm:spPr/>
      <dgm:t>
        <a:bodyPr/>
        <a:lstStyle/>
        <a:p>
          <a:endParaRPr lang="en-GB"/>
        </a:p>
      </dgm:t>
    </dgm:pt>
    <dgm:pt modelId="{40FEEA78-0AAE-4DFC-9EF0-1641A69600EB}" type="pres">
      <dgm:prSet presAssocID="{0E4E2EF8-18B7-43E7-A396-1672BD70B48B}" presName="hierChild3" presStyleCnt="0"/>
      <dgm:spPr/>
    </dgm:pt>
    <dgm:pt modelId="{5525B5A3-D53E-49A1-B547-6DA750A3BE1B}" type="pres">
      <dgm:prSet presAssocID="{76B6C912-8FA4-48EE-ADD4-E89367C05DA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77E7CFA-2425-4EDB-A0C6-F548285801C0}" type="pres">
      <dgm:prSet presAssocID="{D97528E8-E2C9-4E5E-B5A7-12D37B08A8AF}" presName="Name21" presStyleCnt="0"/>
      <dgm:spPr/>
    </dgm:pt>
    <dgm:pt modelId="{FCE11E88-960A-45BC-B9A0-546453B4E6C1}" type="pres">
      <dgm:prSet presAssocID="{D97528E8-E2C9-4E5E-B5A7-12D37B08A8AF}" presName="level2Shape" presStyleLbl="node3" presStyleIdx="1" presStyleCnt="2"/>
      <dgm:spPr/>
      <dgm:t>
        <a:bodyPr/>
        <a:lstStyle/>
        <a:p>
          <a:endParaRPr lang="en-US"/>
        </a:p>
      </dgm:t>
    </dgm:pt>
    <dgm:pt modelId="{5A86316B-CD0D-4944-AEC0-A6DF00C2BD14}" type="pres">
      <dgm:prSet presAssocID="{D97528E8-E2C9-4E5E-B5A7-12D37B08A8AF}" presName="hierChild3" presStyleCnt="0"/>
      <dgm:spPr/>
    </dgm:pt>
    <dgm:pt modelId="{F4D7F1D3-14DA-41BE-8DF0-DE8BADD4B0CA}" type="pres">
      <dgm:prSet presAssocID="{EA798A28-2419-47A9-A533-9FE7499484DC}" presName="Name19" presStyleLbl="parChTrans1D2" presStyleIdx="1" presStyleCnt="2"/>
      <dgm:spPr/>
      <dgm:t>
        <a:bodyPr/>
        <a:lstStyle/>
        <a:p>
          <a:endParaRPr lang="en-GB"/>
        </a:p>
      </dgm:t>
    </dgm:pt>
    <dgm:pt modelId="{1BDBB325-BD46-47E8-9461-31729A995E1D}" type="pres">
      <dgm:prSet presAssocID="{347AC0FE-0EE3-426D-A804-2702129A0939}" presName="Name21" presStyleCnt="0"/>
      <dgm:spPr/>
    </dgm:pt>
    <dgm:pt modelId="{8C328B4E-399E-4D65-9140-1295DE6F998A}" type="pres">
      <dgm:prSet presAssocID="{347AC0FE-0EE3-426D-A804-2702129A0939}" presName="level2Shape" presStyleLbl="node2" presStyleIdx="1" presStyleCnt="2"/>
      <dgm:spPr/>
      <dgm:t>
        <a:bodyPr/>
        <a:lstStyle/>
        <a:p>
          <a:endParaRPr lang="en-GB"/>
        </a:p>
      </dgm:t>
    </dgm:pt>
    <dgm:pt modelId="{49BBBD7B-9F6A-4E23-9A2F-5DDF3DC4933D}" type="pres">
      <dgm:prSet presAssocID="{347AC0FE-0EE3-426D-A804-2702129A0939}" presName="hierChild3" presStyleCnt="0"/>
      <dgm:spPr/>
    </dgm:pt>
    <dgm:pt modelId="{163B9DD8-098C-4CB2-8E79-29F49757F9E8}" type="pres">
      <dgm:prSet presAssocID="{FC5B10A9-DDD3-4DE8-9780-5C33F42B69F9}" presName="bgShapesFlow" presStyleCnt="0"/>
      <dgm:spPr/>
    </dgm:pt>
  </dgm:ptLst>
  <dgm:cxnLst>
    <dgm:cxn modelId="{7E44E2C9-71DA-4A1E-98DF-9B45D98F8DC7}" type="presOf" srcId="{D97528E8-E2C9-4E5E-B5A7-12D37B08A8AF}" destId="{FCE11E88-960A-45BC-B9A0-546453B4E6C1}" srcOrd="0" destOrd="0" presId="urn:microsoft.com/office/officeart/2005/8/layout/hierarchy6"/>
    <dgm:cxn modelId="{1E53BFA6-9B21-4217-80C0-94FF69B87C7F}" type="presOf" srcId="{038371AE-D796-4C7B-BA70-AC614F7E48C8}" destId="{D6BFAECD-2AAC-4949-9CEA-09689BF9CF97}" srcOrd="0" destOrd="0" presId="urn:microsoft.com/office/officeart/2005/8/layout/hierarchy6"/>
    <dgm:cxn modelId="{54811043-857F-488E-AD9B-0EE1A5FECE2E}" type="presOf" srcId="{21622B45-A0B2-489A-983B-3FDBE9F63956}" destId="{527FAB40-2214-4CCF-8101-66A5768A4072}" srcOrd="0" destOrd="0" presId="urn:microsoft.com/office/officeart/2005/8/layout/hierarchy6"/>
    <dgm:cxn modelId="{C15F3A30-68A0-4585-8BBF-9A5E66CCC017}" type="presOf" srcId="{0E4E2EF8-18B7-43E7-A396-1672BD70B48B}" destId="{98D4A23E-4A45-4080-81DA-D774BBB96E15}" srcOrd="0" destOrd="0" presId="urn:microsoft.com/office/officeart/2005/8/layout/hierarchy6"/>
    <dgm:cxn modelId="{9A81C910-F311-4B07-BD14-94215B23E6CF}" srcId="{038371AE-D796-4C7B-BA70-AC614F7E48C8}" destId="{D97528E8-E2C9-4E5E-B5A7-12D37B08A8AF}" srcOrd="1" destOrd="0" parTransId="{76B6C912-8FA4-48EE-ADD4-E89367C05DAE}" sibTransId="{D8E262A3-2F34-4F3D-A0F4-288F4685BC62}"/>
    <dgm:cxn modelId="{56457CA5-E026-4700-B300-CF38CE307834}" type="presOf" srcId="{D1728219-199A-4FD6-B1FD-C7A6CC42096E}" destId="{5C9BB7B0-85FA-475F-9840-24F04DA9E3EC}" srcOrd="0" destOrd="0" presId="urn:microsoft.com/office/officeart/2005/8/layout/hierarchy6"/>
    <dgm:cxn modelId="{AAE2135F-BE8C-492B-B7D5-422C650B2201}" type="presOf" srcId="{EA798A28-2419-47A9-A533-9FE7499484DC}" destId="{F4D7F1D3-14DA-41BE-8DF0-DE8BADD4B0CA}" srcOrd="0" destOrd="0" presId="urn:microsoft.com/office/officeart/2005/8/layout/hierarchy6"/>
    <dgm:cxn modelId="{332F92C8-80BC-4B2D-AD35-16F2D266FD60}" srcId="{FC5B10A9-DDD3-4DE8-9780-5C33F42B69F9}" destId="{21622B45-A0B2-489A-983B-3FDBE9F63956}" srcOrd="0" destOrd="0" parTransId="{F7F2BA17-9C19-4712-830E-0952909E5069}" sibTransId="{2FF3B3EF-8152-4361-BB6D-FCA12C3F617F}"/>
    <dgm:cxn modelId="{41AC1BDE-41A4-4DC9-9800-B798D2CBCB4F}" type="presOf" srcId="{347AC0FE-0EE3-426D-A804-2702129A0939}" destId="{8C328B4E-399E-4D65-9140-1295DE6F998A}" srcOrd="0" destOrd="0" presId="urn:microsoft.com/office/officeart/2005/8/layout/hierarchy6"/>
    <dgm:cxn modelId="{33BA6C82-41C5-43D5-8E2D-EA0FE603D111}" type="presOf" srcId="{FC5B10A9-DDD3-4DE8-9780-5C33F42B69F9}" destId="{6A187357-B677-45E4-A86F-22030E8333F4}" srcOrd="0" destOrd="0" presId="urn:microsoft.com/office/officeart/2005/8/layout/hierarchy6"/>
    <dgm:cxn modelId="{72B1D2E8-0762-45E1-8CF7-12E1B323B757}" srcId="{21622B45-A0B2-489A-983B-3FDBE9F63956}" destId="{038371AE-D796-4C7B-BA70-AC614F7E48C8}" srcOrd="0" destOrd="0" parTransId="{AF42C934-BC6B-4CC2-BB87-31DB9E6CA265}" sibTransId="{8C10C057-8D03-40F0-83A6-59C2048ED877}"/>
    <dgm:cxn modelId="{A997066E-C0D5-402E-85C4-71396C8A10EC}" type="presOf" srcId="{AF42C934-BC6B-4CC2-BB87-31DB9E6CA265}" destId="{CB0344BF-1CE9-433A-B7F4-C9F573133EAE}" srcOrd="0" destOrd="0" presId="urn:microsoft.com/office/officeart/2005/8/layout/hierarchy6"/>
    <dgm:cxn modelId="{A5DBFED9-A028-4C55-A3F4-EA805EDEED2A}" srcId="{038371AE-D796-4C7B-BA70-AC614F7E48C8}" destId="{0E4E2EF8-18B7-43E7-A396-1672BD70B48B}" srcOrd="0" destOrd="0" parTransId="{D1728219-199A-4FD6-B1FD-C7A6CC42096E}" sibTransId="{AEF72257-2698-4DF5-8886-A7F50AB53DDB}"/>
    <dgm:cxn modelId="{1B407239-F189-4858-B510-E7BE46C7C810}" type="presOf" srcId="{76B6C912-8FA4-48EE-ADD4-E89367C05DAE}" destId="{5525B5A3-D53E-49A1-B547-6DA750A3BE1B}" srcOrd="0" destOrd="0" presId="urn:microsoft.com/office/officeart/2005/8/layout/hierarchy6"/>
    <dgm:cxn modelId="{9E833B7E-D541-45C1-BD97-7F54DC95EB04}" srcId="{21622B45-A0B2-489A-983B-3FDBE9F63956}" destId="{347AC0FE-0EE3-426D-A804-2702129A0939}" srcOrd="1" destOrd="0" parTransId="{EA798A28-2419-47A9-A533-9FE7499484DC}" sibTransId="{1671EA7C-4FF3-45E7-A2C5-703982260BEF}"/>
    <dgm:cxn modelId="{BF23570E-03F3-41E3-9A27-DE1A33AE4745}" type="presParOf" srcId="{6A187357-B677-45E4-A86F-22030E8333F4}" destId="{DE1F1B83-0254-4FE2-9422-5898F5BE4E79}" srcOrd="0" destOrd="0" presId="urn:microsoft.com/office/officeart/2005/8/layout/hierarchy6"/>
    <dgm:cxn modelId="{5B60D209-2A99-44A3-9737-D5F90B42DEBF}" type="presParOf" srcId="{DE1F1B83-0254-4FE2-9422-5898F5BE4E79}" destId="{50A3FC3C-A754-4F0E-8254-1BFB5045C4B4}" srcOrd="0" destOrd="0" presId="urn:microsoft.com/office/officeart/2005/8/layout/hierarchy6"/>
    <dgm:cxn modelId="{A32CDA62-6C8C-420F-94FC-E88A7074B23A}" type="presParOf" srcId="{50A3FC3C-A754-4F0E-8254-1BFB5045C4B4}" destId="{4F8CD13D-EC4C-4FE2-B4E6-5B90AE214DA6}" srcOrd="0" destOrd="0" presId="urn:microsoft.com/office/officeart/2005/8/layout/hierarchy6"/>
    <dgm:cxn modelId="{C2FD1A44-CB37-41FF-905D-6B6B32C19CC3}" type="presParOf" srcId="{4F8CD13D-EC4C-4FE2-B4E6-5B90AE214DA6}" destId="{527FAB40-2214-4CCF-8101-66A5768A4072}" srcOrd="0" destOrd="0" presId="urn:microsoft.com/office/officeart/2005/8/layout/hierarchy6"/>
    <dgm:cxn modelId="{7B280AD9-515E-4133-A1AC-A6CF149D1A92}" type="presParOf" srcId="{4F8CD13D-EC4C-4FE2-B4E6-5B90AE214DA6}" destId="{8BEE341F-0574-4513-BD83-015C5B192CE4}" srcOrd="1" destOrd="0" presId="urn:microsoft.com/office/officeart/2005/8/layout/hierarchy6"/>
    <dgm:cxn modelId="{6B410A72-7BDF-4809-9023-61D01095B756}" type="presParOf" srcId="{8BEE341F-0574-4513-BD83-015C5B192CE4}" destId="{CB0344BF-1CE9-433A-B7F4-C9F573133EAE}" srcOrd="0" destOrd="0" presId="urn:microsoft.com/office/officeart/2005/8/layout/hierarchy6"/>
    <dgm:cxn modelId="{9C2323C1-8EE1-4A90-86A6-A6B8A8C710DE}" type="presParOf" srcId="{8BEE341F-0574-4513-BD83-015C5B192CE4}" destId="{5156DA32-268F-4AFD-9D83-EC70ED674186}" srcOrd="1" destOrd="0" presId="urn:microsoft.com/office/officeart/2005/8/layout/hierarchy6"/>
    <dgm:cxn modelId="{95812D33-E6F7-4A97-BAB4-399702D012B4}" type="presParOf" srcId="{5156DA32-268F-4AFD-9D83-EC70ED674186}" destId="{D6BFAECD-2AAC-4949-9CEA-09689BF9CF97}" srcOrd="0" destOrd="0" presId="urn:microsoft.com/office/officeart/2005/8/layout/hierarchy6"/>
    <dgm:cxn modelId="{F7328264-C773-4AD1-9752-F1B4E7B62A50}" type="presParOf" srcId="{5156DA32-268F-4AFD-9D83-EC70ED674186}" destId="{55D4CA0B-335A-40DF-9368-404DD42CBD3E}" srcOrd="1" destOrd="0" presId="urn:microsoft.com/office/officeart/2005/8/layout/hierarchy6"/>
    <dgm:cxn modelId="{06FE3524-27DD-47FA-8FCD-A1B73C56A185}" type="presParOf" srcId="{55D4CA0B-335A-40DF-9368-404DD42CBD3E}" destId="{5C9BB7B0-85FA-475F-9840-24F04DA9E3EC}" srcOrd="0" destOrd="0" presId="urn:microsoft.com/office/officeart/2005/8/layout/hierarchy6"/>
    <dgm:cxn modelId="{488FB4B4-03AC-4EDB-99DA-14D637F5110D}" type="presParOf" srcId="{55D4CA0B-335A-40DF-9368-404DD42CBD3E}" destId="{29DDF22A-4B54-49C3-BA33-FACA8CACFE46}" srcOrd="1" destOrd="0" presId="urn:microsoft.com/office/officeart/2005/8/layout/hierarchy6"/>
    <dgm:cxn modelId="{34F7C982-6EA0-446B-B51F-7B3E715DDCB9}" type="presParOf" srcId="{29DDF22A-4B54-49C3-BA33-FACA8CACFE46}" destId="{98D4A23E-4A45-4080-81DA-D774BBB96E15}" srcOrd="0" destOrd="0" presId="urn:microsoft.com/office/officeart/2005/8/layout/hierarchy6"/>
    <dgm:cxn modelId="{FC459CA6-1A7B-49C0-BD33-2269BBE21E5E}" type="presParOf" srcId="{29DDF22A-4B54-49C3-BA33-FACA8CACFE46}" destId="{40FEEA78-0AAE-4DFC-9EF0-1641A69600EB}" srcOrd="1" destOrd="0" presId="urn:microsoft.com/office/officeart/2005/8/layout/hierarchy6"/>
    <dgm:cxn modelId="{4C200A54-2C80-4F6F-A545-54C0416D3A49}" type="presParOf" srcId="{55D4CA0B-335A-40DF-9368-404DD42CBD3E}" destId="{5525B5A3-D53E-49A1-B547-6DA750A3BE1B}" srcOrd="2" destOrd="0" presId="urn:microsoft.com/office/officeart/2005/8/layout/hierarchy6"/>
    <dgm:cxn modelId="{97BB8BFB-AB36-480C-A9F8-9930D1C744F2}" type="presParOf" srcId="{55D4CA0B-335A-40DF-9368-404DD42CBD3E}" destId="{677E7CFA-2425-4EDB-A0C6-F548285801C0}" srcOrd="3" destOrd="0" presId="urn:microsoft.com/office/officeart/2005/8/layout/hierarchy6"/>
    <dgm:cxn modelId="{8C197144-2698-46D0-92A6-1BF3FE5AC6F6}" type="presParOf" srcId="{677E7CFA-2425-4EDB-A0C6-F548285801C0}" destId="{FCE11E88-960A-45BC-B9A0-546453B4E6C1}" srcOrd="0" destOrd="0" presId="urn:microsoft.com/office/officeart/2005/8/layout/hierarchy6"/>
    <dgm:cxn modelId="{9442BEC8-8B7C-4AF2-95AD-51F47F4FBE81}" type="presParOf" srcId="{677E7CFA-2425-4EDB-A0C6-F548285801C0}" destId="{5A86316B-CD0D-4944-AEC0-A6DF00C2BD14}" srcOrd="1" destOrd="0" presId="urn:microsoft.com/office/officeart/2005/8/layout/hierarchy6"/>
    <dgm:cxn modelId="{E075B305-F537-4184-9D7E-C1A412E93ECC}" type="presParOf" srcId="{8BEE341F-0574-4513-BD83-015C5B192CE4}" destId="{F4D7F1D3-14DA-41BE-8DF0-DE8BADD4B0CA}" srcOrd="2" destOrd="0" presId="urn:microsoft.com/office/officeart/2005/8/layout/hierarchy6"/>
    <dgm:cxn modelId="{D3AFD3AD-AEFB-4AA5-8351-8C1C8112151D}" type="presParOf" srcId="{8BEE341F-0574-4513-BD83-015C5B192CE4}" destId="{1BDBB325-BD46-47E8-9461-31729A995E1D}" srcOrd="3" destOrd="0" presId="urn:microsoft.com/office/officeart/2005/8/layout/hierarchy6"/>
    <dgm:cxn modelId="{FFA15286-B8E6-4A6B-B3B1-6BC996102C47}" type="presParOf" srcId="{1BDBB325-BD46-47E8-9461-31729A995E1D}" destId="{8C328B4E-399E-4D65-9140-1295DE6F998A}" srcOrd="0" destOrd="0" presId="urn:microsoft.com/office/officeart/2005/8/layout/hierarchy6"/>
    <dgm:cxn modelId="{94AB8308-8CBE-4824-862B-045C0049327B}" type="presParOf" srcId="{1BDBB325-BD46-47E8-9461-31729A995E1D}" destId="{49BBBD7B-9F6A-4E23-9A2F-5DDF3DC4933D}" srcOrd="1" destOrd="0" presId="urn:microsoft.com/office/officeart/2005/8/layout/hierarchy6"/>
    <dgm:cxn modelId="{05E8B6C8-3E9F-46A5-BF6F-360CC728E1D7}" type="presParOf" srcId="{6A187357-B677-45E4-A86F-22030E8333F4}" destId="{163B9DD8-098C-4CB2-8E79-29F49757F9E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B10A9-DDD3-4DE8-9780-5C33F42B69F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22B45-A0B2-489A-983B-3FDBE9F63956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*</a:t>
          </a:r>
          <a:endParaRPr lang="en-GB" dirty="0">
            <a:solidFill>
              <a:schemeClr val="tx1"/>
            </a:solidFill>
          </a:endParaRPr>
        </a:p>
      </dgm:t>
    </dgm:pt>
    <dgm:pt modelId="{F7F2BA17-9C19-4712-830E-0952909E5069}" type="par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FF3B3EF-8152-4361-BB6D-FCA12C3F617F}" type="sib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38371AE-D796-4C7B-BA70-AC614F7E48C8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/</a:t>
          </a:r>
          <a:endParaRPr lang="en-GB" dirty="0">
            <a:solidFill>
              <a:schemeClr val="tx1"/>
            </a:solidFill>
          </a:endParaRPr>
        </a:p>
      </dgm:t>
    </dgm:pt>
    <dgm:pt modelId="{AF42C934-BC6B-4CC2-BB87-31DB9E6CA265}" type="par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C10C057-8D03-40F0-83A6-59C2048ED877}" type="sib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47AC0FE-0EE3-426D-A804-2702129A0939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100</a:t>
          </a:r>
          <a:endParaRPr lang="en-GB" dirty="0">
            <a:solidFill>
              <a:schemeClr val="tx1"/>
            </a:solidFill>
          </a:endParaRPr>
        </a:p>
      </dgm:t>
    </dgm:pt>
    <dgm:pt modelId="{EA798A28-2419-47A9-A533-9FE7499484DC}" type="par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671EA7C-4FF3-45E7-A2C5-703982260BEF}" type="sib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E4E2EF8-18B7-43E7-A396-1672BD70B48B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ds_bop</a:t>
          </a:r>
          <a:endParaRPr lang="en-GB" dirty="0">
            <a:solidFill>
              <a:schemeClr val="tx1"/>
            </a:solidFill>
          </a:endParaRPr>
        </a:p>
      </dgm:t>
    </dgm:pt>
    <dgm:pt modelId="{D1728219-199A-4FD6-B1FD-C7A6CC42096E}" type="par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EF72257-2698-4DF5-8886-A7F50AB53DDB}" type="sib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97528E8-E2C9-4E5E-B5A7-12D37B08A8AF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ds_gdp</a:t>
          </a:r>
          <a:endParaRPr lang="en-GB" dirty="0">
            <a:solidFill>
              <a:schemeClr val="tx1"/>
            </a:solidFill>
          </a:endParaRPr>
        </a:p>
      </dgm:t>
    </dgm:pt>
    <dgm:pt modelId="{76B6C912-8FA4-48EE-ADD4-E89367C05DAE}" type="par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E262A3-2F34-4F3D-A0F4-288F4685BC62}" type="sib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A187357-B677-45E4-A86F-22030E8333F4}" type="pres">
      <dgm:prSet presAssocID="{FC5B10A9-DDD3-4DE8-9780-5C33F42B69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E1F1B83-0254-4FE2-9422-5898F5BE4E79}" type="pres">
      <dgm:prSet presAssocID="{FC5B10A9-DDD3-4DE8-9780-5C33F42B69F9}" presName="hierFlow" presStyleCnt="0"/>
      <dgm:spPr/>
    </dgm:pt>
    <dgm:pt modelId="{50A3FC3C-A754-4F0E-8254-1BFB5045C4B4}" type="pres">
      <dgm:prSet presAssocID="{FC5B10A9-DDD3-4DE8-9780-5C33F42B69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8CD13D-EC4C-4FE2-B4E6-5B90AE214DA6}" type="pres">
      <dgm:prSet presAssocID="{21622B45-A0B2-489A-983B-3FDBE9F63956}" presName="Name14" presStyleCnt="0"/>
      <dgm:spPr/>
    </dgm:pt>
    <dgm:pt modelId="{527FAB40-2214-4CCF-8101-66A5768A4072}" type="pres">
      <dgm:prSet presAssocID="{21622B45-A0B2-489A-983B-3FDBE9F6395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EE341F-0574-4513-BD83-015C5B192CE4}" type="pres">
      <dgm:prSet presAssocID="{21622B45-A0B2-489A-983B-3FDBE9F63956}" presName="hierChild2" presStyleCnt="0"/>
      <dgm:spPr/>
    </dgm:pt>
    <dgm:pt modelId="{CB0344BF-1CE9-433A-B7F4-C9F573133EAE}" type="pres">
      <dgm:prSet presAssocID="{AF42C934-BC6B-4CC2-BB87-31DB9E6CA265}" presName="Name19" presStyleLbl="parChTrans1D2" presStyleIdx="0" presStyleCnt="2"/>
      <dgm:spPr/>
      <dgm:t>
        <a:bodyPr/>
        <a:lstStyle/>
        <a:p>
          <a:endParaRPr lang="en-GB"/>
        </a:p>
      </dgm:t>
    </dgm:pt>
    <dgm:pt modelId="{5156DA32-268F-4AFD-9D83-EC70ED674186}" type="pres">
      <dgm:prSet presAssocID="{038371AE-D796-4C7B-BA70-AC614F7E48C8}" presName="Name21" presStyleCnt="0"/>
      <dgm:spPr/>
    </dgm:pt>
    <dgm:pt modelId="{D6BFAECD-2AAC-4949-9CEA-09689BF9CF97}" type="pres">
      <dgm:prSet presAssocID="{038371AE-D796-4C7B-BA70-AC614F7E48C8}" presName="level2Shape" presStyleLbl="node2" presStyleIdx="0" presStyleCnt="2"/>
      <dgm:spPr/>
      <dgm:t>
        <a:bodyPr/>
        <a:lstStyle/>
        <a:p>
          <a:endParaRPr lang="en-GB"/>
        </a:p>
      </dgm:t>
    </dgm:pt>
    <dgm:pt modelId="{55D4CA0B-335A-40DF-9368-404DD42CBD3E}" type="pres">
      <dgm:prSet presAssocID="{038371AE-D796-4C7B-BA70-AC614F7E48C8}" presName="hierChild3" presStyleCnt="0"/>
      <dgm:spPr/>
    </dgm:pt>
    <dgm:pt modelId="{5C9BB7B0-85FA-475F-9840-24F04DA9E3EC}" type="pres">
      <dgm:prSet presAssocID="{D1728219-199A-4FD6-B1FD-C7A6CC42096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29DDF22A-4B54-49C3-BA33-FACA8CACFE46}" type="pres">
      <dgm:prSet presAssocID="{0E4E2EF8-18B7-43E7-A396-1672BD70B48B}" presName="Name21" presStyleCnt="0"/>
      <dgm:spPr/>
    </dgm:pt>
    <dgm:pt modelId="{98D4A23E-4A45-4080-81DA-D774BBB96E15}" type="pres">
      <dgm:prSet presAssocID="{0E4E2EF8-18B7-43E7-A396-1672BD70B48B}" presName="level2Shape" presStyleLbl="node3" presStyleIdx="0" presStyleCnt="2"/>
      <dgm:spPr/>
      <dgm:t>
        <a:bodyPr/>
        <a:lstStyle/>
        <a:p>
          <a:endParaRPr lang="en-GB"/>
        </a:p>
      </dgm:t>
    </dgm:pt>
    <dgm:pt modelId="{40FEEA78-0AAE-4DFC-9EF0-1641A69600EB}" type="pres">
      <dgm:prSet presAssocID="{0E4E2EF8-18B7-43E7-A396-1672BD70B48B}" presName="hierChild3" presStyleCnt="0"/>
      <dgm:spPr/>
    </dgm:pt>
    <dgm:pt modelId="{5525B5A3-D53E-49A1-B547-6DA750A3BE1B}" type="pres">
      <dgm:prSet presAssocID="{76B6C912-8FA4-48EE-ADD4-E89367C05DA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77E7CFA-2425-4EDB-A0C6-F548285801C0}" type="pres">
      <dgm:prSet presAssocID="{D97528E8-E2C9-4E5E-B5A7-12D37B08A8AF}" presName="Name21" presStyleCnt="0"/>
      <dgm:spPr/>
    </dgm:pt>
    <dgm:pt modelId="{FCE11E88-960A-45BC-B9A0-546453B4E6C1}" type="pres">
      <dgm:prSet presAssocID="{D97528E8-E2C9-4E5E-B5A7-12D37B08A8AF}" presName="level2Shape" presStyleLbl="node3" presStyleIdx="1" presStyleCnt="2"/>
      <dgm:spPr/>
      <dgm:t>
        <a:bodyPr/>
        <a:lstStyle/>
        <a:p>
          <a:endParaRPr lang="en-US"/>
        </a:p>
      </dgm:t>
    </dgm:pt>
    <dgm:pt modelId="{5A86316B-CD0D-4944-AEC0-A6DF00C2BD14}" type="pres">
      <dgm:prSet presAssocID="{D97528E8-E2C9-4E5E-B5A7-12D37B08A8AF}" presName="hierChild3" presStyleCnt="0"/>
      <dgm:spPr/>
    </dgm:pt>
    <dgm:pt modelId="{F4D7F1D3-14DA-41BE-8DF0-DE8BADD4B0CA}" type="pres">
      <dgm:prSet presAssocID="{EA798A28-2419-47A9-A533-9FE7499484DC}" presName="Name19" presStyleLbl="parChTrans1D2" presStyleIdx="1" presStyleCnt="2"/>
      <dgm:spPr/>
      <dgm:t>
        <a:bodyPr/>
        <a:lstStyle/>
        <a:p>
          <a:endParaRPr lang="en-GB"/>
        </a:p>
      </dgm:t>
    </dgm:pt>
    <dgm:pt modelId="{1BDBB325-BD46-47E8-9461-31729A995E1D}" type="pres">
      <dgm:prSet presAssocID="{347AC0FE-0EE3-426D-A804-2702129A0939}" presName="Name21" presStyleCnt="0"/>
      <dgm:spPr/>
    </dgm:pt>
    <dgm:pt modelId="{8C328B4E-399E-4D65-9140-1295DE6F998A}" type="pres">
      <dgm:prSet presAssocID="{347AC0FE-0EE3-426D-A804-2702129A0939}" presName="level2Shape" presStyleLbl="node2" presStyleIdx="1" presStyleCnt="2"/>
      <dgm:spPr/>
      <dgm:t>
        <a:bodyPr/>
        <a:lstStyle/>
        <a:p>
          <a:endParaRPr lang="en-GB"/>
        </a:p>
      </dgm:t>
    </dgm:pt>
    <dgm:pt modelId="{49BBBD7B-9F6A-4E23-9A2F-5DDF3DC4933D}" type="pres">
      <dgm:prSet presAssocID="{347AC0FE-0EE3-426D-A804-2702129A0939}" presName="hierChild3" presStyleCnt="0"/>
      <dgm:spPr/>
    </dgm:pt>
    <dgm:pt modelId="{163B9DD8-098C-4CB2-8E79-29F49757F9E8}" type="pres">
      <dgm:prSet presAssocID="{FC5B10A9-DDD3-4DE8-9780-5C33F42B69F9}" presName="bgShapesFlow" presStyleCnt="0"/>
      <dgm:spPr/>
    </dgm:pt>
  </dgm:ptLst>
  <dgm:cxnLst>
    <dgm:cxn modelId="{7E44E2C9-71DA-4A1E-98DF-9B45D98F8DC7}" type="presOf" srcId="{D97528E8-E2C9-4E5E-B5A7-12D37B08A8AF}" destId="{FCE11E88-960A-45BC-B9A0-546453B4E6C1}" srcOrd="0" destOrd="0" presId="urn:microsoft.com/office/officeart/2005/8/layout/hierarchy6"/>
    <dgm:cxn modelId="{1E53BFA6-9B21-4217-80C0-94FF69B87C7F}" type="presOf" srcId="{038371AE-D796-4C7B-BA70-AC614F7E48C8}" destId="{D6BFAECD-2AAC-4949-9CEA-09689BF9CF97}" srcOrd="0" destOrd="0" presId="urn:microsoft.com/office/officeart/2005/8/layout/hierarchy6"/>
    <dgm:cxn modelId="{54811043-857F-488E-AD9B-0EE1A5FECE2E}" type="presOf" srcId="{21622B45-A0B2-489A-983B-3FDBE9F63956}" destId="{527FAB40-2214-4CCF-8101-66A5768A4072}" srcOrd="0" destOrd="0" presId="urn:microsoft.com/office/officeart/2005/8/layout/hierarchy6"/>
    <dgm:cxn modelId="{C15F3A30-68A0-4585-8BBF-9A5E66CCC017}" type="presOf" srcId="{0E4E2EF8-18B7-43E7-A396-1672BD70B48B}" destId="{98D4A23E-4A45-4080-81DA-D774BBB96E15}" srcOrd="0" destOrd="0" presId="urn:microsoft.com/office/officeart/2005/8/layout/hierarchy6"/>
    <dgm:cxn modelId="{9A81C910-F311-4B07-BD14-94215B23E6CF}" srcId="{038371AE-D796-4C7B-BA70-AC614F7E48C8}" destId="{D97528E8-E2C9-4E5E-B5A7-12D37B08A8AF}" srcOrd="1" destOrd="0" parTransId="{76B6C912-8FA4-48EE-ADD4-E89367C05DAE}" sibTransId="{D8E262A3-2F34-4F3D-A0F4-288F4685BC62}"/>
    <dgm:cxn modelId="{56457CA5-E026-4700-B300-CF38CE307834}" type="presOf" srcId="{D1728219-199A-4FD6-B1FD-C7A6CC42096E}" destId="{5C9BB7B0-85FA-475F-9840-24F04DA9E3EC}" srcOrd="0" destOrd="0" presId="urn:microsoft.com/office/officeart/2005/8/layout/hierarchy6"/>
    <dgm:cxn modelId="{AAE2135F-BE8C-492B-B7D5-422C650B2201}" type="presOf" srcId="{EA798A28-2419-47A9-A533-9FE7499484DC}" destId="{F4D7F1D3-14DA-41BE-8DF0-DE8BADD4B0CA}" srcOrd="0" destOrd="0" presId="urn:microsoft.com/office/officeart/2005/8/layout/hierarchy6"/>
    <dgm:cxn modelId="{332F92C8-80BC-4B2D-AD35-16F2D266FD60}" srcId="{FC5B10A9-DDD3-4DE8-9780-5C33F42B69F9}" destId="{21622B45-A0B2-489A-983B-3FDBE9F63956}" srcOrd="0" destOrd="0" parTransId="{F7F2BA17-9C19-4712-830E-0952909E5069}" sibTransId="{2FF3B3EF-8152-4361-BB6D-FCA12C3F617F}"/>
    <dgm:cxn modelId="{41AC1BDE-41A4-4DC9-9800-B798D2CBCB4F}" type="presOf" srcId="{347AC0FE-0EE3-426D-A804-2702129A0939}" destId="{8C328B4E-399E-4D65-9140-1295DE6F998A}" srcOrd="0" destOrd="0" presId="urn:microsoft.com/office/officeart/2005/8/layout/hierarchy6"/>
    <dgm:cxn modelId="{33BA6C82-41C5-43D5-8E2D-EA0FE603D111}" type="presOf" srcId="{FC5B10A9-DDD3-4DE8-9780-5C33F42B69F9}" destId="{6A187357-B677-45E4-A86F-22030E8333F4}" srcOrd="0" destOrd="0" presId="urn:microsoft.com/office/officeart/2005/8/layout/hierarchy6"/>
    <dgm:cxn modelId="{72B1D2E8-0762-45E1-8CF7-12E1B323B757}" srcId="{21622B45-A0B2-489A-983B-3FDBE9F63956}" destId="{038371AE-D796-4C7B-BA70-AC614F7E48C8}" srcOrd="0" destOrd="0" parTransId="{AF42C934-BC6B-4CC2-BB87-31DB9E6CA265}" sibTransId="{8C10C057-8D03-40F0-83A6-59C2048ED877}"/>
    <dgm:cxn modelId="{A997066E-C0D5-402E-85C4-71396C8A10EC}" type="presOf" srcId="{AF42C934-BC6B-4CC2-BB87-31DB9E6CA265}" destId="{CB0344BF-1CE9-433A-B7F4-C9F573133EAE}" srcOrd="0" destOrd="0" presId="urn:microsoft.com/office/officeart/2005/8/layout/hierarchy6"/>
    <dgm:cxn modelId="{A5DBFED9-A028-4C55-A3F4-EA805EDEED2A}" srcId="{038371AE-D796-4C7B-BA70-AC614F7E48C8}" destId="{0E4E2EF8-18B7-43E7-A396-1672BD70B48B}" srcOrd="0" destOrd="0" parTransId="{D1728219-199A-4FD6-B1FD-C7A6CC42096E}" sibTransId="{AEF72257-2698-4DF5-8886-A7F50AB53DDB}"/>
    <dgm:cxn modelId="{1B407239-F189-4858-B510-E7BE46C7C810}" type="presOf" srcId="{76B6C912-8FA4-48EE-ADD4-E89367C05DAE}" destId="{5525B5A3-D53E-49A1-B547-6DA750A3BE1B}" srcOrd="0" destOrd="0" presId="urn:microsoft.com/office/officeart/2005/8/layout/hierarchy6"/>
    <dgm:cxn modelId="{9E833B7E-D541-45C1-BD97-7F54DC95EB04}" srcId="{21622B45-A0B2-489A-983B-3FDBE9F63956}" destId="{347AC0FE-0EE3-426D-A804-2702129A0939}" srcOrd="1" destOrd="0" parTransId="{EA798A28-2419-47A9-A533-9FE7499484DC}" sibTransId="{1671EA7C-4FF3-45E7-A2C5-703982260BEF}"/>
    <dgm:cxn modelId="{BF23570E-03F3-41E3-9A27-DE1A33AE4745}" type="presParOf" srcId="{6A187357-B677-45E4-A86F-22030E8333F4}" destId="{DE1F1B83-0254-4FE2-9422-5898F5BE4E79}" srcOrd="0" destOrd="0" presId="urn:microsoft.com/office/officeart/2005/8/layout/hierarchy6"/>
    <dgm:cxn modelId="{5B60D209-2A99-44A3-9737-D5F90B42DEBF}" type="presParOf" srcId="{DE1F1B83-0254-4FE2-9422-5898F5BE4E79}" destId="{50A3FC3C-A754-4F0E-8254-1BFB5045C4B4}" srcOrd="0" destOrd="0" presId="urn:microsoft.com/office/officeart/2005/8/layout/hierarchy6"/>
    <dgm:cxn modelId="{A32CDA62-6C8C-420F-94FC-E88A7074B23A}" type="presParOf" srcId="{50A3FC3C-A754-4F0E-8254-1BFB5045C4B4}" destId="{4F8CD13D-EC4C-4FE2-B4E6-5B90AE214DA6}" srcOrd="0" destOrd="0" presId="urn:microsoft.com/office/officeart/2005/8/layout/hierarchy6"/>
    <dgm:cxn modelId="{C2FD1A44-CB37-41FF-905D-6B6B32C19CC3}" type="presParOf" srcId="{4F8CD13D-EC4C-4FE2-B4E6-5B90AE214DA6}" destId="{527FAB40-2214-4CCF-8101-66A5768A4072}" srcOrd="0" destOrd="0" presId="urn:microsoft.com/office/officeart/2005/8/layout/hierarchy6"/>
    <dgm:cxn modelId="{7B280AD9-515E-4133-A1AC-A6CF149D1A92}" type="presParOf" srcId="{4F8CD13D-EC4C-4FE2-B4E6-5B90AE214DA6}" destId="{8BEE341F-0574-4513-BD83-015C5B192CE4}" srcOrd="1" destOrd="0" presId="urn:microsoft.com/office/officeart/2005/8/layout/hierarchy6"/>
    <dgm:cxn modelId="{6B410A72-7BDF-4809-9023-61D01095B756}" type="presParOf" srcId="{8BEE341F-0574-4513-BD83-015C5B192CE4}" destId="{CB0344BF-1CE9-433A-B7F4-C9F573133EAE}" srcOrd="0" destOrd="0" presId="urn:microsoft.com/office/officeart/2005/8/layout/hierarchy6"/>
    <dgm:cxn modelId="{9C2323C1-8EE1-4A90-86A6-A6B8A8C710DE}" type="presParOf" srcId="{8BEE341F-0574-4513-BD83-015C5B192CE4}" destId="{5156DA32-268F-4AFD-9D83-EC70ED674186}" srcOrd="1" destOrd="0" presId="urn:microsoft.com/office/officeart/2005/8/layout/hierarchy6"/>
    <dgm:cxn modelId="{95812D33-E6F7-4A97-BAB4-399702D012B4}" type="presParOf" srcId="{5156DA32-268F-4AFD-9D83-EC70ED674186}" destId="{D6BFAECD-2AAC-4949-9CEA-09689BF9CF97}" srcOrd="0" destOrd="0" presId="urn:microsoft.com/office/officeart/2005/8/layout/hierarchy6"/>
    <dgm:cxn modelId="{F7328264-C773-4AD1-9752-F1B4E7B62A50}" type="presParOf" srcId="{5156DA32-268F-4AFD-9D83-EC70ED674186}" destId="{55D4CA0B-335A-40DF-9368-404DD42CBD3E}" srcOrd="1" destOrd="0" presId="urn:microsoft.com/office/officeart/2005/8/layout/hierarchy6"/>
    <dgm:cxn modelId="{06FE3524-27DD-47FA-8FCD-A1B73C56A185}" type="presParOf" srcId="{55D4CA0B-335A-40DF-9368-404DD42CBD3E}" destId="{5C9BB7B0-85FA-475F-9840-24F04DA9E3EC}" srcOrd="0" destOrd="0" presId="urn:microsoft.com/office/officeart/2005/8/layout/hierarchy6"/>
    <dgm:cxn modelId="{488FB4B4-03AC-4EDB-99DA-14D637F5110D}" type="presParOf" srcId="{55D4CA0B-335A-40DF-9368-404DD42CBD3E}" destId="{29DDF22A-4B54-49C3-BA33-FACA8CACFE46}" srcOrd="1" destOrd="0" presId="urn:microsoft.com/office/officeart/2005/8/layout/hierarchy6"/>
    <dgm:cxn modelId="{34F7C982-6EA0-446B-B51F-7B3E715DDCB9}" type="presParOf" srcId="{29DDF22A-4B54-49C3-BA33-FACA8CACFE46}" destId="{98D4A23E-4A45-4080-81DA-D774BBB96E15}" srcOrd="0" destOrd="0" presId="urn:microsoft.com/office/officeart/2005/8/layout/hierarchy6"/>
    <dgm:cxn modelId="{FC459CA6-1A7B-49C0-BD33-2269BBE21E5E}" type="presParOf" srcId="{29DDF22A-4B54-49C3-BA33-FACA8CACFE46}" destId="{40FEEA78-0AAE-4DFC-9EF0-1641A69600EB}" srcOrd="1" destOrd="0" presId="urn:microsoft.com/office/officeart/2005/8/layout/hierarchy6"/>
    <dgm:cxn modelId="{4C200A54-2C80-4F6F-A545-54C0416D3A49}" type="presParOf" srcId="{55D4CA0B-335A-40DF-9368-404DD42CBD3E}" destId="{5525B5A3-D53E-49A1-B547-6DA750A3BE1B}" srcOrd="2" destOrd="0" presId="urn:microsoft.com/office/officeart/2005/8/layout/hierarchy6"/>
    <dgm:cxn modelId="{97BB8BFB-AB36-480C-A9F8-9930D1C744F2}" type="presParOf" srcId="{55D4CA0B-335A-40DF-9368-404DD42CBD3E}" destId="{677E7CFA-2425-4EDB-A0C6-F548285801C0}" srcOrd="3" destOrd="0" presId="urn:microsoft.com/office/officeart/2005/8/layout/hierarchy6"/>
    <dgm:cxn modelId="{8C197144-2698-46D0-92A6-1BF3FE5AC6F6}" type="presParOf" srcId="{677E7CFA-2425-4EDB-A0C6-F548285801C0}" destId="{FCE11E88-960A-45BC-B9A0-546453B4E6C1}" srcOrd="0" destOrd="0" presId="urn:microsoft.com/office/officeart/2005/8/layout/hierarchy6"/>
    <dgm:cxn modelId="{9442BEC8-8B7C-4AF2-95AD-51F47F4FBE81}" type="presParOf" srcId="{677E7CFA-2425-4EDB-A0C6-F548285801C0}" destId="{5A86316B-CD0D-4944-AEC0-A6DF00C2BD14}" srcOrd="1" destOrd="0" presId="urn:microsoft.com/office/officeart/2005/8/layout/hierarchy6"/>
    <dgm:cxn modelId="{E075B305-F537-4184-9D7E-C1A412E93ECC}" type="presParOf" srcId="{8BEE341F-0574-4513-BD83-015C5B192CE4}" destId="{F4D7F1D3-14DA-41BE-8DF0-DE8BADD4B0CA}" srcOrd="2" destOrd="0" presId="urn:microsoft.com/office/officeart/2005/8/layout/hierarchy6"/>
    <dgm:cxn modelId="{D3AFD3AD-AEFB-4AA5-8351-8C1C8112151D}" type="presParOf" srcId="{8BEE341F-0574-4513-BD83-015C5B192CE4}" destId="{1BDBB325-BD46-47E8-9461-31729A995E1D}" srcOrd="3" destOrd="0" presId="urn:microsoft.com/office/officeart/2005/8/layout/hierarchy6"/>
    <dgm:cxn modelId="{FFA15286-B8E6-4A6B-B3B1-6BC996102C47}" type="presParOf" srcId="{1BDBB325-BD46-47E8-9461-31729A995E1D}" destId="{8C328B4E-399E-4D65-9140-1295DE6F998A}" srcOrd="0" destOrd="0" presId="urn:microsoft.com/office/officeart/2005/8/layout/hierarchy6"/>
    <dgm:cxn modelId="{94AB8308-8CBE-4824-862B-045C0049327B}" type="presParOf" srcId="{1BDBB325-BD46-47E8-9461-31729A995E1D}" destId="{49BBBD7B-9F6A-4E23-9A2F-5DDF3DC4933D}" srcOrd="1" destOrd="0" presId="urn:microsoft.com/office/officeart/2005/8/layout/hierarchy6"/>
    <dgm:cxn modelId="{05E8B6C8-3E9F-46A5-BF6F-360CC728E1D7}" type="presParOf" srcId="{6A187357-B677-45E4-A86F-22030E8333F4}" destId="{163B9DD8-098C-4CB2-8E79-29F49757F9E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5B10A9-DDD3-4DE8-9780-5C33F42B69F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22B45-A0B2-489A-983B-3FDBE9F63956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*</a:t>
          </a:r>
          <a:endParaRPr lang="en-GB" dirty="0">
            <a:solidFill>
              <a:schemeClr val="tx1"/>
            </a:solidFill>
          </a:endParaRPr>
        </a:p>
      </dgm:t>
    </dgm:pt>
    <dgm:pt modelId="{F7F2BA17-9C19-4712-830E-0952909E5069}" type="par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FF3B3EF-8152-4361-BB6D-FCA12C3F617F}" type="sibTrans" cxnId="{332F92C8-80BC-4B2D-AD35-16F2D266FD6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38371AE-D796-4C7B-BA70-AC614F7E48C8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/</a:t>
          </a:r>
          <a:endParaRPr lang="en-GB" dirty="0">
            <a:solidFill>
              <a:schemeClr val="tx1"/>
            </a:solidFill>
          </a:endParaRPr>
        </a:p>
      </dgm:t>
    </dgm:pt>
    <dgm:pt modelId="{AF42C934-BC6B-4CC2-BB87-31DB9E6CA265}" type="par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C10C057-8D03-40F0-83A6-59C2048ED877}" type="sibTrans" cxnId="{72B1D2E8-0762-45E1-8CF7-12E1B323B75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47AC0FE-0EE3-426D-A804-2702129A0939}">
      <dgm:prSet phldrT="[Text]"/>
      <dgm:spPr/>
      <dgm:t>
        <a:bodyPr/>
        <a:lstStyle/>
        <a:p>
          <a:r>
            <a:rPr lang="fr-BE" dirty="0" smtClean="0">
              <a:solidFill>
                <a:schemeClr val="tx1"/>
              </a:solidFill>
            </a:rPr>
            <a:t>100</a:t>
          </a:r>
          <a:endParaRPr lang="en-GB" dirty="0">
            <a:solidFill>
              <a:schemeClr val="tx1"/>
            </a:solidFill>
          </a:endParaRPr>
        </a:p>
      </dgm:t>
    </dgm:pt>
    <dgm:pt modelId="{EA798A28-2419-47A9-A533-9FE7499484DC}" type="par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671EA7C-4FF3-45E7-A2C5-703982260BEF}" type="sibTrans" cxnId="{9E833B7E-D541-45C1-BD97-7F54DC95EB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E4E2EF8-18B7-43E7-A396-1672BD70B48B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ds_bop</a:t>
          </a:r>
          <a:endParaRPr lang="en-GB" dirty="0">
            <a:solidFill>
              <a:schemeClr val="tx1"/>
            </a:solidFill>
          </a:endParaRPr>
        </a:p>
      </dgm:t>
    </dgm:pt>
    <dgm:pt modelId="{D1728219-199A-4FD6-B1FD-C7A6CC42096E}" type="par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EF72257-2698-4DF5-8886-A7F50AB53DDB}" type="sibTrans" cxnId="{A5DBFED9-A028-4C55-A3F4-EA805EDEED2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97528E8-E2C9-4E5E-B5A7-12D37B08A8AF}">
      <dgm:prSet/>
      <dgm:spPr/>
      <dgm:t>
        <a:bodyPr/>
        <a:lstStyle/>
        <a:p>
          <a:r>
            <a:rPr lang="fr-BE" dirty="0" err="1" smtClean="0">
              <a:solidFill>
                <a:schemeClr val="tx1"/>
              </a:solidFill>
            </a:rPr>
            <a:t>ds_gdp</a:t>
          </a:r>
          <a:endParaRPr lang="en-GB" dirty="0">
            <a:solidFill>
              <a:schemeClr val="tx1"/>
            </a:solidFill>
          </a:endParaRPr>
        </a:p>
      </dgm:t>
    </dgm:pt>
    <dgm:pt modelId="{76B6C912-8FA4-48EE-ADD4-E89367C05DAE}" type="par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E262A3-2F34-4F3D-A0F4-288F4685BC62}" type="sibTrans" cxnId="{9A81C910-F311-4B07-BD14-94215B23E6C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A187357-B677-45E4-A86F-22030E8333F4}" type="pres">
      <dgm:prSet presAssocID="{FC5B10A9-DDD3-4DE8-9780-5C33F42B69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E1F1B83-0254-4FE2-9422-5898F5BE4E79}" type="pres">
      <dgm:prSet presAssocID="{FC5B10A9-DDD3-4DE8-9780-5C33F42B69F9}" presName="hierFlow" presStyleCnt="0"/>
      <dgm:spPr/>
    </dgm:pt>
    <dgm:pt modelId="{50A3FC3C-A754-4F0E-8254-1BFB5045C4B4}" type="pres">
      <dgm:prSet presAssocID="{FC5B10A9-DDD3-4DE8-9780-5C33F42B69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8CD13D-EC4C-4FE2-B4E6-5B90AE214DA6}" type="pres">
      <dgm:prSet presAssocID="{21622B45-A0B2-489A-983B-3FDBE9F63956}" presName="Name14" presStyleCnt="0"/>
      <dgm:spPr/>
    </dgm:pt>
    <dgm:pt modelId="{527FAB40-2214-4CCF-8101-66A5768A4072}" type="pres">
      <dgm:prSet presAssocID="{21622B45-A0B2-489A-983B-3FDBE9F6395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EE341F-0574-4513-BD83-015C5B192CE4}" type="pres">
      <dgm:prSet presAssocID="{21622B45-A0B2-489A-983B-3FDBE9F63956}" presName="hierChild2" presStyleCnt="0"/>
      <dgm:spPr/>
    </dgm:pt>
    <dgm:pt modelId="{CB0344BF-1CE9-433A-B7F4-C9F573133EAE}" type="pres">
      <dgm:prSet presAssocID="{AF42C934-BC6B-4CC2-BB87-31DB9E6CA265}" presName="Name19" presStyleLbl="parChTrans1D2" presStyleIdx="0" presStyleCnt="2"/>
      <dgm:spPr/>
      <dgm:t>
        <a:bodyPr/>
        <a:lstStyle/>
        <a:p>
          <a:endParaRPr lang="en-GB"/>
        </a:p>
      </dgm:t>
    </dgm:pt>
    <dgm:pt modelId="{5156DA32-268F-4AFD-9D83-EC70ED674186}" type="pres">
      <dgm:prSet presAssocID="{038371AE-D796-4C7B-BA70-AC614F7E48C8}" presName="Name21" presStyleCnt="0"/>
      <dgm:spPr/>
    </dgm:pt>
    <dgm:pt modelId="{D6BFAECD-2AAC-4949-9CEA-09689BF9CF97}" type="pres">
      <dgm:prSet presAssocID="{038371AE-D796-4C7B-BA70-AC614F7E48C8}" presName="level2Shape" presStyleLbl="node2" presStyleIdx="0" presStyleCnt="2"/>
      <dgm:spPr/>
      <dgm:t>
        <a:bodyPr/>
        <a:lstStyle/>
        <a:p>
          <a:endParaRPr lang="en-GB"/>
        </a:p>
      </dgm:t>
    </dgm:pt>
    <dgm:pt modelId="{55D4CA0B-335A-40DF-9368-404DD42CBD3E}" type="pres">
      <dgm:prSet presAssocID="{038371AE-D796-4C7B-BA70-AC614F7E48C8}" presName="hierChild3" presStyleCnt="0"/>
      <dgm:spPr/>
    </dgm:pt>
    <dgm:pt modelId="{5C9BB7B0-85FA-475F-9840-24F04DA9E3EC}" type="pres">
      <dgm:prSet presAssocID="{D1728219-199A-4FD6-B1FD-C7A6CC42096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29DDF22A-4B54-49C3-BA33-FACA8CACFE46}" type="pres">
      <dgm:prSet presAssocID="{0E4E2EF8-18B7-43E7-A396-1672BD70B48B}" presName="Name21" presStyleCnt="0"/>
      <dgm:spPr/>
    </dgm:pt>
    <dgm:pt modelId="{98D4A23E-4A45-4080-81DA-D774BBB96E15}" type="pres">
      <dgm:prSet presAssocID="{0E4E2EF8-18B7-43E7-A396-1672BD70B48B}" presName="level2Shape" presStyleLbl="node3" presStyleIdx="0" presStyleCnt="2"/>
      <dgm:spPr/>
      <dgm:t>
        <a:bodyPr/>
        <a:lstStyle/>
        <a:p>
          <a:endParaRPr lang="en-GB"/>
        </a:p>
      </dgm:t>
    </dgm:pt>
    <dgm:pt modelId="{40FEEA78-0AAE-4DFC-9EF0-1641A69600EB}" type="pres">
      <dgm:prSet presAssocID="{0E4E2EF8-18B7-43E7-A396-1672BD70B48B}" presName="hierChild3" presStyleCnt="0"/>
      <dgm:spPr/>
    </dgm:pt>
    <dgm:pt modelId="{5525B5A3-D53E-49A1-B547-6DA750A3BE1B}" type="pres">
      <dgm:prSet presAssocID="{76B6C912-8FA4-48EE-ADD4-E89367C05DA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77E7CFA-2425-4EDB-A0C6-F548285801C0}" type="pres">
      <dgm:prSet presAssocID="{D97528E8-E2C9-4E5E-B5A7-12D37B08A8AF}" presName="Name21" presStyleCnt="0"/>
      <dgm:spPr/>
    </dgm:pt>
    <dgm:pt modelId="{FCE11E88-960A-45BC-B9A0-546453B4E6C1}" type="pres">
      <dgm:prSet presAssocID="{D97528E8-E2C9-4E5E-B5A7-12D37B08A8AF}" presName="level2Shape" presStyleLbl="node3" presStyleIdx="1" presStyleCnt="2"/>
      <dgm:spPr/>
      <dgm:t>
        <a:bodyPr/>
        <a:lstStyle/>
        <a:p>
          <a:endParaRPr lang="en-US"/>
        </a:p>
      </dgm:t>
    </dgm:pt>
    <dgm:pt modelId="{5A86316B-CD0D-4944-AEC0-A6DF00C2BD14}" type="pres">
      <dgm:prSet presAssocID="{D97528E8-E2C9-4E5E-B5A7-12D37B08A8AF}" presName="hierChild3" presStyleCnt="0"/>
      <dgm:spPr/>
    </dgm:pt>
    <dgm:pt modelId="{F4D7F1D3-14DA-41BE-8DF0-DE8BADD4B0CA}" type="pres">
      <dgm:prSet presAssocID="{EA798A28-2419-47A9-A533-9FE7499484DC}" presName="Name19" presStyleLbl="parChTrans1D2" presStyleIdx="1" presStyleCnt="2"/>
      <dgm:spPr/>
      <dgm:t>
        <a:bodyPr/>
        <a:lstStyle/>
        <a:p>
          <a:endParaRPr lang="en-GB"/>
        </a:p>
      </dgm:t>
    </dgm:pt>
    <dgm:pt modelId="{1BDBB325-BD46-47E8-9461-31729A995E1D}" type="pres">
      <dgm:prSet presAssocID="{347AC0FE-0EE3-426D-A804-2702129A0939}" presName="Name21" presStyleCnt="0"/>
      <dgm:spPr/>
    </dgm:pt>
    <dgm:pt modelId="{8C328B4E-399E-4D65-9140-1295DE6F998A}" type="pres">
      <dgm:prSet presAssocID="{347AC0FE-0EE3-426D-A804-2702129A0939}" presName="level2Shape" presStyleLbl="node2" presStyleIdx="1" presStyleCnt="2"/>
      <dgm:spPr/>
      <dgm:t>
        <a:bodyPr/>
        <a:lstStyle/>
        <a:p>
          <a:endParaRPr lang="en-GB"/>
        </a:p>
      </dgm:t>
    </dgm:pt>
    <dgm:pt modelId="{49BBBD7B-9F6A-4E23-9A2F-5DDF3DC4933D}" type="pres">
      <dgm:prSet presAssocID="{347AC0FE-0EE3-426D-A804-2702129A0939}" presName="hierChild3" presStyleCnt="0"/>
      <dgm:spPr/>
    </dgm:pt>
    <dgm:pt modelId="{163B9DD8-098C-4CB2-8E79-29F49757F9E8}" type="pres">
      <dgm:prSet presAssocID="{FC5B10A9-DDD3-4DE8-9780-5C33F42B69F9}" presName="bgShapesFlow" presStyleCnt="0"/>
      <dgm:spPr/>
    </dgm:pt>
  </dgm:ptLst>
  <dgm:cxnLst>
    <dgm:cxn modelId="{7E44E2C9-71DA-4A1E-98DF-9B45D98F8DC7}" type="presOf" srcId="{D97528E8-E2C9-4E5E-B5A7-12D37B08A8AF}" destId="{FCE11E88-960A-45BC-B9A0-546453B4E6C1}" srcOrd="0" destOrd="0" presId="urn:microsoft.com/office/officeart/2005/8/layout/hierarchy6"/>
    <dgm:cxn modelId="{1E53BFA6-9B21-4217-80C0-94FF69B87C7F}" type="presOf" srcId="{038371AE-D796-4C7B-BA70-AC614F7E48C8}" destId="{D6BFAECD-2AAC-4949-9CEA-09689BF9CF97}" srcOrd="0" destOrd="0" presId="urn:microsoft.com/office/officeart/2005/8/layout/hierarchy6"/>
    <dgm:cxn modelId="{54811043-857F-488E-AD9B-0EE1A5FECE2E}" type="presOf" srcId="{21622B45-A0B2-489A-983B-3FDBE9F63956}" destId="{527FAB40-2214-4CCF-8101-66A5768A4072}" srcOrd="0" destOrd="0" presId="urn:microsoft.com/office/officeart/2005/8/layout/hierarchy6"/>
    <dgm:cxn modelId="{C15F3A30-68A0-4585-8BBF-9A5E66CCC017}" type="presOf" srcId="{0E4E2EF8-18B7-43E7-A396-1672BD70B48B}" destId="{98D4A23E-4A45-4080-81DA-D774BBB96E15}" srcOrd="0" destOrd="0" presId="urn:microsoft.com/office/officeart/2005/8/layout/hierarchy6"/>
    <dgm:cxn modelId="{9A81C910-F311-4B07-BD14-94215B23E6CF}" srcId="{038371AE-D796-4C7B-BA70-AC614F7E48C8}" destId="{D97528E8-E2C9-4E5E-B5A7-12D37B08A8AF}" srcOrd="1" destOrd="0" parTransId="{76B6C912-8FA4-48EE-ADD4-E89367C05DAE}" sibTransId="{D8E262A3-2F34-4F3D-A0F4-288F4685BC62}"/>
    <dgm:cxn modelId="{56457CA5-E026-4700-B300-CF38CE307834}" type="presOf" srcId="{D1728219-199A-4FD6-B1FD-C7A6CC42096E}" destId="{5C9BB7B0-85FA-475F-9840-24F04DA9E3EC}" srcOrd="0" destOrd="0" presId="urn:microsoft.com/office/officeart/2005/8/layout/hierarchy6"/>
    <dgm:cxn modelId="{AAE2135F-BE8C-492B-B7D5-422C650B2201}" type="presOf" srcId="{EA798A28-2419-47A9-A533-9FE7499484DC}" destId="{F4D7F1D3-14DA-41BE-8DF0-DE8BADD4B0CA}" srcOrd="0" destOrd="0" presId="urn:microsoft.com/office/officeart/2005/8/layout/hierarchy6"/>
    <dgm:cxn modelId="{332F92C8-80BC-4B2D-AD35-16F2D266FD60}" srcId="{FC5B10A9-DDD3-4DE8-9780-5C33F42B69F9}" destId="{21622B45-A0B2-489A-983B-3FDBE9F63956}" srcOrd="0" destOrd="0" parTransId="{F7F2BA17-9C19-4712-830E-0952909E5069}" sibTransId="{2FF3B3EF-8152-4361-BB6D-FCA12C3F617F}"/>
    <dgm:cxn modelId="{41AC1BDE-41A4-4DC9-9800-B798D2CBCB4F}" type="presOf" srcId="{347AC0FE-0EE3-426D-A804-2702129A0939}" destId="{8C328B4E-399E-4D65-9140-1295DE6F998A}" srcOrd="0" destOrd="0" presId="urn:microsoft.com/office/officeart/2005/8/layout/hierarchy6"/>
    <dgm:cxn modelId="{33BA6C82-41C5-43D5-8E2D-EA0FE603D111}" type="presOf" srcId="{FC5B10A9-DDD3-4DE8-9780-5C33F42B69F9}" destId="{6A187357-B677-45E4-A86F-22030E8333F4}" srcOrd="0" destOrd="0" presId="urn:microsoft.com/office/officeart/2005/8/layout/hierarchy6"/>
    <dgm:cxn modelId="{72B1D2E8-0762-45E1-8CF7-12E1B323B757}" srcId="{21622B45-A0B2-489A-983B-3FDBE9F63956}" destId="{038371AE-D796-4C7B-BA70-AC614F7E48C8}" srcOrd="0" destOrd="0" parTransId="{AF42C934-BC6B-4CC2-BB87-31DB9E6CA265}" sibTransId="{8C10C057-8D03-40F0-83A6-59C2048ED877}"/>
    <dgm:cxn modelId="{A997066E-C0D5-402E-85C4-71396C8A10EC}" type="presOf" srcId="{AF42C934-BC6B-4CC2-BB87-31DB9E6CA265}" destId="{CB0344BF-1CE9-433A-B7F4-C9F573133EAE}" srcOrd="0" destOrd="0" presId="urn:microsoft.com/office/officeart/2005/8/layout/hierarchy6"/>
    <dgm:cxn modelId="{A5DBFED9-A028-4C55-A3F4-EA805EDEED2A}" srcId="{038371AE-D796-4C7B-BA70-AC614F7E48C8}" destId="{0E4E2EF8-18B7-43E7-A396-1672BD70B48B}" srcOrd="0" destOrd="0" parTransId="{D1728219-199A-4FD6-B1FD-C7A6CC42096E}" sibTransId="{AEF72257-2698-4DF5-8886-A7F50AB53DDB}"/>
    <dgm:cxn modelId="{1B407239-F189-4858-B510-E7BE46C7C810}" type="presOf" srcId="{76B6C912-8FA4-48EE-ADD4-E89367C05DAE}" destId="{5525B5A3-D53E-49A1-B547-6DA750A3BE1B}" srcOrd="0" destOrd="0" presId="urn:microsoft.com/office/officeart/2005/8/layout/hierarchy6"/>
    <dgm:cxn modelId="{9E833B7E-D541-45C1-BD97-7F54DC95EB04}" srcId="{21622B45-A0B2-489A-983B-3FDBE9F63956}" destId="{347AC0FE-0EE3-426D-A804-2702129A0939}" srcOrd="1" destOrd="0" parTransId="{EA798A28-2419-47A9-A533-9FE7499484DC}" sibTransId="{1671EA7C-4FF3-45E7-A2C5-703982260BEF}"/>
    <dgm:cxn modelId="{BF23570E-03F3-41E3-9A27-DE1A33AE4745}" type="presParOf" srcId="{6A187357-B677-45E4-A86F-22030E8333F4}" destId="{DE1F1B83-0254-4FE2-9422-5898F5BE4E79}" srcOrd="0" destOrd="0" presId="urn:microsoft.com/office/officeart/2005/8/layout/hierarchy6"/>
    <dgm:cxn modelId="{5B60D209-2A99-44A3-9737-D5F90B42DEBF}" type="presParOf" srcId="{DE1F1B83-0254-4FE2-9422-5898F5BE4E79}" destId="{50A3FC3C-A754-4F0E-8254-1BFB5045C4B4}" srcOrd="0" destOrd="0" presId="urn:microsoft.com/office/officeart/2005/8/layout/hierarchy6"/>
    <dgm:cxn modelId="{A32CDA62-6C8C-420F-94FC-E88A7074B23A}" type="presParOf" srcId="{50A3FC3C-A754-4F0E-8254-1BFB5045C4B4}" destId="{4F8CD13D-EC4C-4FE2-B4E6-5B90AE214DA6}" srcOrd="0" destOrd="0" presId="urn:microsoft.com/office/officeart/2005/8/layout/hierarchy6"/>
    <dgm:cxn modelId="{C2FD1A44-CB37-41FF-905D-6B6B32C19CC3}" type="presParOf" srcId="{4F8CD13D-EC4C-4FE2-B4E6-5B90AE214DA6}" destId="{527FAB40-2214-4CCF-8101-66A5768A4072}" srcOrd="0" destOrd="0" presId="urn:microsoft.com/office/officeart/2005/8/layout/hierarchy6"/>
    <dgm:cxn modelId="{7B280AD9-515E-4133-A1AC-A6CF149D1A92}" type="presParOf" srcId="{4F8CD13D-EC4C-4FE2-B4E6-5B90AE214DA6}" destId="{8BEE341F-0574-4513-BD83-015C5B192CE4}" srcOrd="1" destOrd="0" presId="urn:microsoft.com/office/officeart/2005/8/layout/hierarchy6"/>
    <dgm:cxn modelId="{6B410A72-7BDF-4809-9023-61D01095B756}" type="presParOf" srcId="{8BEE341F-0574-4513-BD83-015C5B192CE4}" destId="{CB0344BF-1CE9-433A-B7F4-C9F573133EAE}" srcOrd="0" destOrd="0" presId="urn:microsoft.com/office/officeart/2005/8/layout/hierarchy6"/>
    <dgm:cxn modelId="{9C2323C1-8EE1-4A90-86A6-A6B8A8C710DE}" type="presParOf" srcId="{8BEE341F-0574-4513-BD83-015C5B192CE4}" destId="{5156DA32-268F-4AFD-9D83-EC70ED674186}" srcOrd="1" destOrd="0" presId="urn:microsoft.com/office/officeart/2005/8/layout/hierarchy6"/>
    <dgm:cxn modelId="{95812D33-E6F7-4A97-BAB4-399702D012B4}" type="presParOf" srcId="{5156DA32-268F-4AFD-9D83-EC70ED674186}" destId="{D6BFAECD-2AAC-4949-9CEA-09689BF9CF97}" srcOrd="0" destOrd="0" presId="urn:microsoft.com/office/officeart/2005/8/layout/hierarchy6"/>
    <dgm:cxn modelId="{F7328264-C773-4AD1-9752-F1B4E7B62A50}" type="presParOf" srcId="{5156DA32-268F-4AFD-9D83-EC70ED674186}" destId="{55D4CA0B-335A-40DF-9368-404DD42CBD3E}" srcOrd="1" destOrd="0" presId="urn:microsoft.com/office/officeart/2005/8/layout/hierarchy6"/>
    <dgm:cxn modelId="{06FE3524-27DD-47FA-8FCD-A1B73C56A185}" type="presParOf" srcId="{55D4CA0B-335A-40DF-9368-404DD42CBD3E}" destId="{5C9BB7B0-85FA-475F-9840-24F04DA9E3EC}" srcOrd="0" destOrd="0" presId="urn:microsoft.com/office/officeart/2005/8/layout/hierarchy6"/>
    <dgm:cxn modelId="{488FB4B4-03AC-4EDB-99DA-14D637F5110D}" type="presParOf" srcId="{55D4CA0B-335A-40DF-9368-404DD42CBD3E}" destId="{29DDF22A-4B54-49C3-BA33-FACA8CACFE46}" srcOrd="1" destOrd="0" presId="urn:microsoft.com/office/officeart/2005/8/layout/hierarchy6"/>
    <dgm:cxn modelId="{34F7C982-6EA0-446B-B51F-7B3E715DDCB9}" type="presParOf" srcId="{29DDF22A-4B54-49C3-BA33-FACA8CACFE46}" destId="{98D4A23E-4A45-4080-81DA-D774BBB96E15}" srcOrd="0" destOrd="0" presId="urn:microsoft.com/office/officeart/2005/8/layout/hierarchy6"/>
    <dgm:cxn modelId="{FC459CA6-1A7B-49C0-BD33-2269BBE21E5E}" type="presParOf" srcId="{29DDF22A-4B54-49C3-BA33-FACA8CACFE46}" destId="{40FEEA78-0AAE-4DFC-9EF0-1641A69600EB}" srcOrd="1" destOrd="0" presId="urn:microsoft.com/office/officeart/2005/8/layout/hierarchy6"/>
    <dgm:cxn modelId="{4C200A54-2C80-4F6F-A545-54C0416D3A49}" type="presParOf" srcId="{55D4CA0B-335A-40DF-9368-404DD42CBD3E}" destId="{5525B5A3-D53E-49A1-B547-6DA750A3BE1B}" srcOrd="2" destOrd="0" presId="urn:microsoft.com/office/officeart/2005/8/layout/hierarchy6"/>
    <dgm:cxn modelId="{97BB8BFB-AB36-480C-A9F8-9930D1C744F2}" type="presParOf" srcId="{55D4CA0B-335A-40DF-9368-404DD42CBD3E}" destId="{677E7CFA-2425-4EDB-A0C6-F548285801C0}" srcOrd="3" destOrd="0" presId="urn:microsoft.com/office/officeart/2005/8/layout/hierarchy6"/>
    <dgm:cxn modelId="{8C197144-2698-46D0-92A6-1BF3FE5AC6F6}" type="presParOf" srcId="{677E7CFA-2425-4EDB-A0C6-F548285801C0}" destId="{FCE11E88-960A-45BC-B9A0-546453B4E6C1}" srcOrd="0" destOrd="0" presId="urn:microsoft.com/office/officeart/2005/8/layout/hierarchy6"/>
    <dgm:cxn modelId="{9442BEC8-8B7C-4AF2-95AD-51F47F4FBE81}" type="presParOf" srcId="{677E7CFA-2425-4EDB-A0C6-F548285801C0}" destId="{5A86316B-CD0D-4944-AEC0-A6DF00C2BD14}" srcOrd="1" destOrd="0" presId="urn:microsoft.com/office/officeart/2005/8/layout/hierarchy6"/>
    <dgm:cxn modelId="{E075B305-F537-4184-9D7E-C1A412E93ECC}" type="presParOf" srcId="{8BEE341F-0574-4513-BD83-015C5B192CE4}" destId="{F4D7F1D3-14DA-41BE-8DF0-DE8BADD4B0CA}" srcOrd="2" destOrd="0" presId="urn:microsoft.com/office/officeart/2005/8/layout/hierarchy6"/>
    <dgm:cxn modelId="{D3AFD3AD-AEFB-4AA5-8351-8C1C8112151D}" type="presParOf" srcId="{8BEE341F-0574-4513-BD83-015C5B192CE4}" destId="{1BDBB325-BD46-47E8-9461-31729A995E1D}" srcOrd="3" destOrd="0" presId="urn:microsoft.com/office/officeart/2005/8/layout/hierarchy6"/>
    <dgm:cxn modelId="{FFA15286-B8E6-4A6B-B3B1-6BC996102C47}" type="presParOf" srcId="{1BDBB325-BD46-47E8-9461-31729A995E1D}" destId="{8C328B4E-399E-4D65-9140-1295DE6F998A}" srcOrd="0" destOrd="0" presId="urn:microsoft.com/office/officeart/2005/8/layout/hierarchy6"/>
    <dgm:cxn modelId="{94AB8308-8CBE-4824-862B-045C0049327B}" type="presParOf" srcId="{1BDBB325-BD46-47E8-9461-31729A995E1D}" destId="{49BBBD7B-9F6A-4E23-9A2F-5DDF3DC4933D}" srcOrd="1" destOrd="0" presId="urn:microsoft.com/office/officeart/2005/8/layout/hierarchy6"/>
    <dgm:cxn modelId="{05E8B6C8-3E9F-46A5-BF6F-360CC728E1D7}" type="presParOf" srcId="{6A187357-B677-45E4-A86F-22030E8333F4}" destId="{163B9DD8-098C-4CB2-8E79-29F49757F9E8}" srcOrd="1" destOrd="0" presId="urn:microsoft.com/office/officeart/2005/8/layout/hierarchy6"/>
  </dgm:cxnLst>
  <dgm:bg/>
  <dgm:whole>
    <a:ln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AB40-2214-4CCF-8101-66A5768A4072}">
      <dsp:nvSpPr>
        <dsp:cNvPr id="0" name=""/>
        <dsp:cNvSpPr/>
      </dsp:nvSpPr>
      <dsp:spPr>
        <a:xfrm>
          <a:off x="2026968" y="0"/>
          <a:ext cx="967291" cy="64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*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2045855" y="18887"/>
        <a:ext cx="929517" cy="607086"/>
      </dsp:txXfrm>
    </dsp:sp>
    <dsp:sp modelId="{CB0344BF-1CE9-433A-B7F4-C9F573133EAE}">
      <dsp:nvSpPr>
        <dsp:cNvPr id="0" name=""/>
        <dsp:cNvSpPr/>
      </dsp:nvSpPr>
      <dsp:spPr>
        <a:xfrm>
          <a:off x="1881874" y="644860"/>
          <a:ext cx="628739" cy="258183"/>
        </a:xfrm>
        <a:custGeom>
          <a:avLst/>
          <a:gdLst/>
          <a:ahLst/>
          <a:cxnLst/>
          <a:rect l="0" t="0" r="0" b="0"/>
          <a:pathLst>
            <a:path>
              <a:moveTo>
                <a:pt x="628739" y="0"/>
              </a:moveTo>
              <a:lnTo>
                <a:pt x="628739" y="129091"/>
              </a:lnTo>
              <a:lnTo>
                <a:pt x="0" y="129091"/>
              </a:lnTo>
              <a:lnTo>
                <a:pt x="0" y="2581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FAECD-2AAC-4949-9CEA-09689BF9CF97}">
      <dsp:nvSpPr>
        <dsp:cNvPr id="0" name=""/>
        <dsp:cNvSpPr/>
      </dsp:nvSpPr>
      <dsp:spPr>
        <a:xfrm>
          <a:off x="1398228" y="903044"/>
          <a:ext cx="967291" cy="64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/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1417115" y="921931"/>
        <a:ext cx="929517" cy="607086"/>
      </dsp:txXfrm>
    </dsp:sp>
    <dsp:sp modelId="{5C9BB7B0-85FA-475F-9840-24F04DA9E3EC}">
      <dsp:nvSpPr>
        <dsp:cNvPr id="0" name=""/>
        <dsp:cNvSpPr/>
      </dsp:nvSpPr>
      <dsp:spPr>
        <a:xfrm>
          <a:off x="1253135" y="1547905"/>
          <a:ext cx="628739" cy="257944"/>
        </a:xfrm>
        <a:custGeom>
          <a:avLst/>
          <a:gdLst/>
          <a:ahLst/>
          <a:cxnLst/>
          <a:rect l="0" t="0" r="0" b="0"/>
          <a:pathLst>
            <a:path>
              <a:moveTo>
                <a:pt x="628739" y="0"/>
              </a:moveTo>
              <a:lnTo>
                <a:pt x="628739" y="128972"/>
              </a:lnTo>
              <a:lnTo>
                <a:pt x="0" y="128972"/>
              </a:lnTo>
              <a:lnTo>
                <a:pt x="0" y="257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4A23E-4A45-4080-81DA-D774BBB96E15}">
      <dsp:nvSpPr>
        <dsp:cNvPr id="0" name=""/>
        <dsp:cNvSpPr/>
      </dsp:nvSpPr>
      <dsp:spPr>
        <a:xfrm>
          <a:off x="769489" y="1805849"/>
          <a:ext cx="967291" cy="64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err="1" smtClean="0">
              <a:solidFill>
                <a:schemeClr val="tx1"/>
              </a:solidFill>
            </a:rPr>
            <a:t>ds_bop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788376" y="1824736"/>
        <a:ext cx="929517" cy="607086"/>
      </dsp:txXfrm>
    </dsp:sp>
    <dsp:sp modelId="{5525B5A3-D53E-49A1-B547-6DA750A3BE1B}">
      <dsp:nvSpPr>
        <dsp:cNvPr id="0" name=""/>
        <dsp:cNvSpPr/>
      </dsp:nvSpPr>
      <dsp:spPr>
        <a:xfrm>
          <a:off x="1881874" y="1547905"/>
          <a:ext cx="628739" cy="257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72"/>
              </a:lnTo>
              <a:lnTo>
                <a:pt x="628739" y="128972"/>
              </a:lnTo>
              <a:lnTo>
                <a:pt x="628739" y="257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11E88-960A-45BC-B9A0-546453B4E6C1}">
      <dsp:nvSpPr>
        <dsp:cNvPr id="0" name=""/>
        <dsp:cNvSpPr/>
      </dsp:nvSpPr>
      <dsp:spPr>
        <a:xfrm>
          <a:off x="2026968" y="1805849"/>
          <a:ext cx="967291" cy="64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err="1" smtClean="0">
              <a:solidFill>
                <a:schemeClr val="tx1"/>
              </a:solidFill>
            </a:rPr>
            <a:t>ds_gdp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2045855" y="1824736"/>
        <a:ext cx="929517" cy="607086"/>
      </dsp:txXfrm>
    </dsp:sp>
    <dsp:sp modelId="{F4D7F1D3-14DA-41BE-8DF0-DE8BADD4B0CA}">
      <dsp:nvSpPr>
        <dsp:cNvPr id="0" name=""/>
        <dsp:cNvSpPr/>
      </dsp:nvSpPr>
      <dsp:spPr>
        <a:xfrm>
          <a:off x="2510613" y="644860"/>
          <a:ext cx="628739" cy="258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91"/>
              </a:lnTo>
              <a:lnTo>
                <a:pt x="628739" y="129091"/>
              </a:lnTo>
              <a:lnTo>
                <a:pt x="628739" y="2581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28B4E-399E-4D65-9140-1295DE6F998A}">
      <dsp:nvSpPr>
        <dsp:cNvPr id="0" name=""/>
        <dsp:cNvSpPr/>
      </dsp:nvSpPr>
      <dsp:spPr>
        <a:xfrm>
          <a:off x="2655707" y="903044"/>
          <a:ext cx="967291" cy="644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100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2674594" y="921931"/>
        <a:ext cx="929517" cy="607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AB40-2214-4CCF-8101-66A5768A4072}">
      <dsp:nvSpPr>
        <dsp:cNvPr id="0" name=""/>
        <dsp:cNvSpPr/>
      </dsp:nvSpPr>
      <dsp:spPr>
        <a:xfrm>
          <a:off x="1558959" y="551"/>
          <a:ext cx="967044" cy="644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*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1577842" y="19434"/>
        <a:ext cx="929278" cy="606930"/>
      </dsp:txXfrm>
    </dsp:sp>
    <dsp:sp modelId="{CB0344BF-1CE9-433A-B7F4-C9F573133EAE}">
      <dsp:nvSpPr>
        <dsp:cNvPr id="0" name=""/>
        <dsp:cNvSpPr/>
      </dsp:nvSpPr>
      <dsp:spPr>
        <a:xfrm>
          <a:off x="1413902" y="645248"/>
          <a:ext cx="628579" cy="257878"/>
        </a:xfrm>
        <a:custGeom>
          <a:avLst/>
          <a:gdLst/>
          <a:ahLst/>
          <a:cxnLst/>
          <a:rect l="0" t="0" r="0" b="0"/>
          <a:pathLst>
            <a:path>
              <a:moveTo>
                <a:pt x="628579" y="0"/>
              </a:moveTo>
              <a:lnTo>
                <a:pt x="628579" y="128939"/>
              </a:lnTo>
              <a:lnTo>
                <a:pt x="0" y="128939"/>
              </a:lnTo>
              <a:lnTo>
                <a:pt x="0" y="257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FAECD-2AAC-4949-9CEA-09689BF9CF97}">
      <dsp:nvSpPr>
        <dsp:cNvPr id="0" name=""/>
        <dsp:cNvSpPr/>
      </dsp:nvSpPr>
      <dsp:spPr>
        <a:xfrm>
          <a:off x="930379" y="903126"/>
          <a:ext cx="967044" cy="644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/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949262" y="922009"/>
        <a:ext cx="929278" cy="606930"/>
      </dsp:txXfrm>
    </dsp:sp>
    <dsp:sp modelId="{5C9BB7B0-85FA-475F-9840-24F04DA9E3EC}">
      <dsp:nvSpPr>
        <dsp:cNvPr id="0" name=""/>
        <dsp:cNvSpPr/>
      </dsp:nvSpPr>
      <dsp:spPr>
        <a:xfrm>
          <a:off x="785323" y="1547823"/>
          <a:ext cx="628579" cy="257878"/>
        </a:xfrm>
        <a:custGeom>
          <a:avLst/>
          <a:gdLst/>
          <a:ahLst/>
          <a:cxnLst/>
          <a:rect l="0" t="0" r="0" b="0"/>
          <a:pathLst>
            <a:path>
              <a:moveTo>
                <a:pt x="628579" y="0"/>
              </a:moveTo>
              <a:lnTo>
                <a:pt x="628579" y="128939"/>
              </a:lnTo>
              <a:lnTo>
                <a:pt x="0" y="128939"/>
              </a:lnTo>
              <a:lnTo>
                <a:pt x="0" y="257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4A23E-4A45-4080-81DA-D774BBB96E15}">
      <dsp:nvSpPr>
        <dsp:cNvPr id="0" name=""/>
        <dsp:cNvSpPr/>
      </dsp:nvSpPr>
      <dsp:spPr>
        <a:xfrm>
          <a:off x="301800" y="1805701"/>
          <a:ext cx="967044" cy="644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err="1" smtClean="0">
              <a:solidFill>
                <a:schemeClr val="tx1"/>
              </a:solidFill>
            </a:rPr>
            <a:t>ds_bop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320683" y="1824584"/>
        <a:ext cx="929278" cy="606930"/>
      </dsp:txXfrm>
    </dsp:sp>
    <dsp:sp modelId="{5525B5A3-D53E-49A1-B547-6DA750A3BE1B}">
      <dsp:nvSpPr>
        <dsp:cNvPr id="0" name=""/>
        <dsp:cNvSpPr/>
      </dsp:nvSpPr>
      <dsp:spPr>
        <a:xfrm>
          <a:off x="1413902" y="1547823"/>
          <a:ext cx="628579" cy="257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39"/>
              </a:lnTo>
              <a:lnTo>
                <a:pt x="628579" y="128939"/>
              </a:lnTo>
              <a:lnTo>
                <a:pt x="628579" y="257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11E88-960A-45BC-B9A0-546453B4E6C1}">
      <dsp:nvSpPr>
        <dsp:cNvPr id="0" name=""/>
        <dsp:cNvSpPr/>
      </dsp:nvSpPr>
      <dsp:spPr>
        <a:xfrm>
          <a:off x="1558959" y="1805701"/>
          <a:ext cx="967044" cy="644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err="1" smtClean="0">
              <a:solidFill>
                <a:schemeClr val="tx1"/>
              </a:solidFill>
            </a:rPr>
            <a:t>ds_gdp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1577842" y="1824584"/>
        <a:ext cx="929278" cy="606930"/>
      </dsp:txXfrm>
    </dsp:sp>
    <dsp:sp modelId="{F4D7F1D3-14DA-41BE-8DF0-DE8BADD4B0CA}">
      <dsp:nvSpPr>
        <dsp:cNvPr id="0" name=""/>
        <dsp:cNvSpPr/>
      </dsp:nvSpPr>
      <dsp:spPr>
        <a:xfrm>
          <a:off x="2042481" y="645248"/>
          <a:ext cx="628579" cy="257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39"/>
              </a:lnTo>
              <a:lnTo>
                <a:pt x="628579" y="128939"/>
              </a:lnTo>
              <a:lnTo>
                <a:pt x="628579" y="257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28B4E-399E-4D65-9140-1295DE6F998A}">
      <dsp:nvSpPr>
        <dsp:cNvPr id="0" name=""/>
        <dsp:cNvSpPr/>
      </dsp:nvSpPr>
      <dsp:spPr>
        <a:xfrm>
          <a:off x="2187538" y="903126"/>
          <a:ext cx="967044" cy="644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700" kern="1200" dirty="0" smtClean="0">
              <a:solidFill>
                <a:schemeClr val="tx1"/>
              </a:solidFill>
            </a:rPr>
            <a:t>100</a:t>
          </a:r>
          <a:endParaRPr lang="en-GB" sz="1700" kern="1200" dirty="0">
            <a:solidFill>
              <a:schemeClr val="tx1"/>
            </a:solidFill>
          </a:endParaRPr>
        </a:p>
      </dsp:txBody>
      <dsp:txXfrm>
        <a:off x="2206421" y="922009"/>
        <a:ext cx="929278" cy="606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AB40-2214-4CCF-8101-66A5768A4072}">
      <dsp:nvSpPr>
        <dsp:cNvPr id="0" name=""/>
        <dsp:cNvSpPr/>
      </dsp:nvSpPr>
      <dsp:spPr>
        <a:xfrm>
          <a:off x="1280389" y="979"/>
          <a:ext cx="766679" cy="511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300" kern="1200" dirty="0" smtClean="0">
              <a:solidFill>
                <a:schemeClr val="tx1"/>
              </a:solidFill>
            </a:rPr>
            <a:t>*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295359" y="15949"/>
        <a:ext cx="736739" cy="481179"/>
      </dsp:txXfrm>
    </dsp:sp>
    <dsp:sp modelId="{CB0344BF-1CE9-433A-B7F4-C9F573133EAE}">
      <dsp:nvSpPr>
        <dsp:cNvPr id="0" name=""/>
        <dsp:cNvSpPr/>
      </dsp:nvSpPr>
      <dsp:spPr>
        <a:xfrm>
          <a:off x="1165387" y="512099"/>
          <a:ext cx="498341" cy="204447"/>
        </a:xfrm>
        <a:custGeom>
          <a:avLst/>
          <a:gdLst/>
          <a:ahLst/>
          <a:cxnLst/>
          <a:rect l="0" t="0" r="0" b="0"/>
          <a:pathLst>
            <a:path>
              <a:moveTo>
                <a:pt x="498341" y="0"/>
              </a:moveTo>
              <a:lnTo>
                <a:pt x="498341" y="102223"/>
              </a:lnTo>
              <a:lnTo>
                <a:pt x="0" y="102223"/>
              </a:lnTo>
              <a:lnTo>
                <a:pt x="0" y="204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FAECD-2AAC-4949-9CEA-09689BF9CF97}">
      <dsp:nvSpPr>
        <dsp:cNvPr id="0" name=""/>
        <dsp:cNvSpPr/>
      </dsp:nvSpPr>
      <dsp:spPr>
        <a:xfrm>
          <a:off x="782047" y="716547"/>
          <a:ext cx="766679" cy="511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300" kern="1200" dirty="0" smtClean="0">
              <a:solidFill>
                <a:schemeClr val="tx1"/>
              </a:solidFill>
            </a:rPr>
            <a:t>/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797017" y="731517"/>
        <a:ext cx="736739" cy="481179"/>
      </dsp:txXfrm>
    </dsp:sp>
    <dsp:sp modelId="{5C9BB7B0-85FA-475F-9840-24F04DA9E3EC}">
      <dsp:nvSpPr>
        <dsp:cNvPr id="0" name=""/>
        <dsp:cNvSpPr/>
      </dsp:nvSpPr>
      <dsp:spPr>
        <a:xfrm>
          <a:off x="667045" y="1227666"/>
          <a:ext cx="498341" cy="204447"/>
        </a:xfrm>
        <a:custGeom>
          <a:avLst/>
          <a:gdLst/>
          <a:ahLst/>
          <a:cxnLst/>
          <a:rect l="0" t="0" r="0" b="0"/>
          <a:pathLst>
            <a:path>
              <a:moveTo>
                <a:pt x="498341" y="0"/>
              </a:moveTo>
              <a:lnTo>
                <a:pt x="498341" y="102223"/>
              </a:lnTo>
              <a:lnTo>
                <a:pt x="0" y="102223"/>
              </a:lnTo>
              <a:lnTo>
                <a:pt x="0" y="2044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4A23E-4A45-4080-81DA-D774BBB96E15}">
      <dsp:nvSpPr>
        <dsp:cNvPr id="0" name=""/>
        <dsp:cNvSpPr/>
      </dsp:nvSpPr>
      <dsp:spPr>
        <a:xfrm>
          <a:off x="283705" y="1432114"/>
          <a:ext cx="766679" cy="511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300" kern="1200" dirty="0" err="1" smtClean="0">
              <a:solidFill>
                <a:schemeClr val="tx1"/>
              </a:solidFill>
            </a:rPr>
            <a:t>ds_bop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298675" y="1447084"/>
        <a:ext cx="736739" cy="481179"/>
      </dsp:txXfrm>
    </dsp:sp>
    <dsp:sp modelId="{5525B5A3-D53E-49A1-B547-6DA750A3BE1B}">
      <dsp:nvSpPr>
        <dsp:cNvPr id="0" name=""/>
        <dsp:cNvSpPr/>
      </dsp:nvSpPr>
      <dsp:spPr>
        <a:xfrm>
          <a:off x="1165387" y="1227666"/>
          <a:ext cx="498341" cy="20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3"/>
              </a:lnTo>
              <a:lnTo>
                <a:pt x="498341" y="102223"/>
              </a:lnTo>
              <a:lnTo>
                <a:pt x="498341" y="2044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11E88-960A-45BC-B9A0-546453B4E6C1}">
      <dsp:nvSpPr>
        <dsp:cNvPr id="0" name=""/>
        <dsp:cNvSpPr/>
      </dsp:nvSpPr>
      <dsp:spPr>
        <a:xfrm>
          <a:off x="1280389" y="1432114"/>
          <a:ext cx="766679" cy="511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300" kern="1200" dirty="0" err="1" smtClean="0">
              <a:solidFill>
                <a:schemeClr val="tx1"/>
              </a:solidFill>
            </a:rPr>
            <a:t>ds_gdp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295359" y="1447084"/>
        <a:ext cx="736739" cy="481179"/>
      </dsp:txXfrm>
    </dsp:sp>
    <dsp:sp modelId="{F4D7F1D3-14DA-41BE-8DF0-DE8BADD4B0CA}">
      <dsp:nvSpPr>
        <dsp:cNvPr id="0" name=""/>
        <dsp:cNvSpPr/>
      </dsp:nvSpPr>
      <dsp:spPr>
        <a:xfrm>
          <a:off x="1663728" y="512099"/>
          <a:ext cx="498341" cy="20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3"/>
              </a:lnTo>
              <a:lnTo>
                <a:pt x="498341" y="102223"/>
              </a:lnTo>
              <a:lnTo>
                <a:pt x="498341" y="204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28B4E-399E-4D65-9140-1295DE6F998A}">
      <dsp:nvSpPr>
        <dsp:cNvPr id="0" name=""/>
        <dsp:cNvSpPr/>
      </dsp:nvSpPr>
      <dsp:spPr>
        <a:xfrm>
          <a:off x="1778730" y="716547"/>
          <a:ext cx="766679" cy="511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300" kern="1200" dirty="0" smtClean="0">
              <a:solidFill>
                <a:schemeClr val="tx1"/>
              </a:solidFill>
            </a:rPr>
            <a:t>100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793700" y="731517"/>
        <a:ext cx="736739" cy="48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6000" y="309600"/>
            <a:ext cx="158432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230000" y="6669360"/>
            <a:ext cx="684213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1700808"/>
            <a:ext cx="4536504" cy="2016224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B59E6E-B967-488E-B209-8B7FA0D7AF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98375-5C84-4176-84A5-B6A3E0825F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123950"/>
            <a:ext cx="2058988" cy="489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3950"/>
            <a:ext cx="6029325" cy="4897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7773-6390-40B5-8F3A-46FD9E5B7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80728"/>
            <a:ext cx="8229600" cy="936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77013" y="116632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37126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7544" y="6297439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7EC8A20-BA03-4FF7-8742-03D8AD4CA4F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633788"/>
          </a:xfr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8F9B-71EE-4D5C-B44E-012EF44E92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DD1B-50E0-44E8-82B7-F85F69F6D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8177A-0CE3-43B6-B11B-ED2E8AEAD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5DDF-6655-40F2-8D9E-CA15739A7E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FC62-E3CF-4012-8A8B-ABF1C18EA0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00BF-55FD-4017-8F82-94A8DE4F57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7253-C9BC-4251-8AE3-8910CE925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3950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87600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dirty="0" smtClean="0"/>
              <a:t>Et dolor fragum</a:t>
            </a:r>
            <a:endParaRPr lang="en-GB" dirty="0" smtClean="0"/>
          </a:p>
          <a:p>
            <a:pPr lvl="1"/>
            <a:r>
              <a:rPr lang="en-GB" dirty="0" smtClean="0"/>
              <a:t>Et </a:t>
            </a:r>
            <a:r>
              <a:rPr lang="en-GB" dirty="0" err="1" smtClean="0"/>
              <a:t>dolor</a:t>
            </a:r>
            <a:r>
              <a:rPr lang="en-GB" dirty="0" smtClean="0"/>
              <a:t> </a:t>
            </a:r>
            <a:r>
              <a:rPr lang="en-GB" dirty="0" err="1" smtClean="0"/>
              <a:t>fragum</a:t>
            </a:r>
            <a:endParaRPr lang="en-GB" dirty="0" smtClean="0"/>
          </a:p>
          <a:p>
            <a:pPr lvl="2"/>
            <a:r>
              <a:rPr lang="en-GB" dirty="0" smtClean="0"/>
              <a:t>- Et </a:t>
            </a:r>
            <a:r>
              <a:rPr lang="en-GB" dirty="0" err="1" smtClean="0"/>
              <a:t>dolor</a:t>
            </a:r>
            <a:r>
              <a:rPr lang="en-GB" dirty="0" smtClean="0"/>
              <a:t> </a:t>
            </a:r>
            <a:r>
              <a:rPr lang="en-GB" dirty="0" err="1" smtClean="0"/>
              <a:t>fragum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C8D21B7-B314-438C-91E9-7FF9087DC0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cros/content/vtl-projects_en" TargetMode="External"/><Relationship Id="rId7" Type="http://schemas.openxmlformats.org/officeDocument/2006/relationships/hyperlink" Target="https://ec.europa.eu/eurostat/cros/content/data-validation-overview_en" TargetMode="External"/><Relationship Id="rId2" Type="http://schemas.openxmlformats.org/officeDocument/2006/relationships/hyperlink" Target="https://sdmx.org/?page_id=50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/cros/system/files/02c._main_types_of_data_validation_rules_and_fictive_domain_0.pdf" TargetMode="External"/><Relationship Id="rId5" Type="http://schemas.openxmlformats.org/officeDocument/2006/relationships/hyperlink" Target="https://ec.europa.eu/eurostat/cros/content/principles_en" TargetMode="External"/><Relationship Id="rId4" Type="http://schemas.openxmlformats.org/officeDocument/2006/relationships/hyperlink" Target="https://ec.europa.eu/eurostat/cros/system/files/vtl2.0_quick_reference_guide_-_version_june_2018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rostat/VT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060848"/>
            <a:ext cx="7560840" cy="2016224"/>
          </a:xfrm>
        </p:spPr>
        <p:txBody>
          <a:bodyPr/>
          <a:lstStyle/>
          <a:p>
            <a:pPr algn="ctr"/>
            <a:r>
              <a:rPr lang="en-IE" sz="3600" dirty="0" smtClean="0"/>
              <a:t>VTL sandbox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4437112"/>
            <a:ext cx="7272808" cy="1800200"/>
          </a:xfrm>
        </p:spPr>
        <p:txBody>
          <a:bodyPr/>
          <a:lstStyle/>
          <a:p>
            <a:pPr algn="ctr"/>
            <a:r>
              <a:rPr lang="en-IE" sz="2400" dirty="0" smtClean="0"/>
              <a:t>2018 SDMX Expert workshop</a:t>
            </a:r>
          </a:p>
          <a:p>
            <a:pPr algn="ctr"/>
            <a:r>
              <a:rPr lang="en-IE" sz="2400" dirty="0" smtClean="0"/>
              <a:t>OECD   22-25.10.2018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Eurostat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25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76665"/>
              </p:ext>
            </p:extLst>
          </p:nvPr>
        </p:nvGraphicFramePr>
        <p:xfrm>
          <a:off x="107504" y="956528"/>
          <a:ext cx="8856984" cy="524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i="0" noProof="0" dirty="0" smtClean="0">
                          <a:solidFill>
                            <a:srgbClr val="0F5494"/>
                          </a:solidFill>
                        </a:rPr>
                        <a:t>Button</a:t>
                      </a:r>
                      <a:endParaRPr lang="en-GB" sz="1600" i="0" noProof="0" dirty="0">
                        <a:solidFill>
                          <a:srgbClr val="0F549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noProof="0" dirty="0" smtClean="0">
                          <a:solidFill>
                            <a:srgbClr val="0F5494"/>
                          </a:solidFill>
                        </a:rPr>
                        <a:t>Action</a:t>
                      </a:r>
                      <a:endParaRPr lang="en-GB" sz="1600" noProof="0" dirty="0">
                        <a:solidFill>
                          <a:srgbClr val="0F549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Run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the VTL code </a:t>
                      </a:r>
                      <a:r>
                        <a:rPr lang="en-GB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displays the resulting data in a table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5479F"/>
                          </a:solidFill>
                          <a:effectLst/>
                          <a:latin typeface="+mn-lt"/>
                        </a:rPr>
                        <a:t>Wizard</a:t>
                      </a: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  <a:latin typeface="+mn-lt"/>
                        </a:rPr>
                        <a:t> ML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writing the VTL syntax and selecting existing components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fr-BE" sz="1600" b="1" cap="none" spc="0" noProof="0" dirty="0" err="1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Wizard</a:t>
                      </a:r>
                      <a:r>
                        <a:rPr lang="fr-BE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 DL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writing the VTL syntax of VTL-DL statements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fr-BE" sz="1600" b="1" cap="none" spc="0" noProof="0" dirty="0" err="1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Wizard</a:t>
                      </a:r>
                      <a:r>
                        <a:rPr lang="fr-BE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 </a:t>
                      </a:r>
                      <a:r>
                        <a:rPr lang="fr-BE" sz="1600" b="1" cap="none" spc="0" noProof="0" dirty="0" err="1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Statements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writing</a:t>
                      </a: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fr-BE" sz="200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statements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57658"/>
                  </a:ext>
                </a:extLst>
              </a:tr>
              <a:tr h="501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Find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the VTL syntax of an existing</a:t>
                      </a:r>
                      <a:r>
                        <a:rPr lang="en-GB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VTL object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History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the history of</a:t>
                      </a:r>
                      <a:r>
                        <a:rPr lang="en-GB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execution (including past sessions)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Info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the generated SQL query</a:t>
                      </a:r>
                      <a:r>
                        <a:rPr lang="en-GB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 tree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.00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en-GB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the number of decimal places displayed fo</a:t>
                      </a:r>
                      <a:r>
                        <a:rPr lang="en-GB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numeric data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fr-BE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Label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label </a:t>
                      </a:r>
                      <a:r>
                        <a:rPr lang="fr-BE" sz="200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displayed</a:t>
                      </a: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data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54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fr-BE" sz="1600" b="1" cap="none" spc="0" noProof="0" dirty="0" smtClean="0">
                          <a:ln/>
                          <a:solidFill>
                            <a:srgbClr val="0F5494"/>
                          </a:solidFill>
                          <a:effectLst/>
                        </a:rPr>
                        <a:t>Export all</a:t>
                      </a:r>
                      <a:endParaRPr lang="en-GB" sz="1600" b="1" cap="none" spc="0" noProof="0" dirty="0">
                        <a:ln/>
                        <a:solidFill>
                          <a:srgbClr val="0F5494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</a:pPr>
                      <a:r>
                        <a:rPr lang="fr-BE" sz="200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Exports all data and </a:t>
                      </a:r>
                      <a:r>
                        <a:rPr lang="fr-BE" sz="200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metadata</a:t>
                      </a:r>
                      <a:r>
                        <a:rPr lang="fr-BE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 </a:t>
                      </a:r>
                      <a:r>
                        <a:rPr lang="fr-BE" sz="2000" baseline="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  <a:r>
                        <a:rPr lang="fr-BE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baseline="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</a:t>
                      </a:r>
                      <a:r>
                        <a:rPr lang="fr-BE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baseline="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fr-BE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baseline="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fr-BE" sz="2000" baseline="0" noProof="0" dirty="0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baseline="0" noProof="0" dirty="0" err="1" smtClean="0">
                          <a:solidFill>
                            <a:srgbClr val="05479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executed</a:t>
                      </a:r>
                      <a:endParaRPr lang="en-GB" sz="2000" noProof="0" dirty="0">
                        <a:solidFill>
                          <a:srgbClr val="05479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9108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20080"/>
          </a:xfrm>
        </p:spPr>
        <p:txBody>
          <a:bodyPr/>
          <a:lstStyle/>
          <a:p>
            <a:r>
              <a:rPr lang="fr-BE" sz="2800" dirty="0"/>
              <a:t>VTL </a:t>
            </a:r>
            <a:r>
              <a:rPr lang="fr-BE" sz="2800" dirty="0" err="1" smtClean="0"/>
              <a:t>sandbox</a:t>
            </a:r>
            <a:r>
              <a:rPr lang="fr-BE" sz="2800" dirty="0" smtClean="0"/>
              <a:t> – main </a:t>
            </a:r>
            <a:r>
              <a:rPr lang="fr-BE" sz="2800" dirty="0" err="1" smtClean="0"/>
              <a:t>functions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826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648072"/>
          </a:xfrm>
        </p:spPr>
        <p:txBody>
          <a:bodyPr/>
          <a:lstStyle/>
          <a:p>
            <a:r>
              <a:rPr lang="fr-BE" dirty="0" smtClean="0"/>
              <a:t>VTL </a:t>
            </a:r>
            <a:r>
              <a:rPr lang="fr-BE" dirty="0" err="1" smtClean="0"/>
              <a:t>sample</a:t>
            </a:r>
            <a:r>
              <a:rPr lang="fr-BE" dirty="0" smtClean="0"/>
              <a:t> code </a:t>
            </a:r>
            <a:r>
              <a:rPr lang="fr-BE" sz="1800" b="0" i="1" dirty="0" smtClean="0"/>
              <a:t>(</a:t>
            </a:r>
            <a:r>
              <a:rPr lang="fr-BE" sz="1800" b="0" i="1" dirty="0" err="1" smtClean="0"/>
              <a:t>outliers</a:t>
            </a:r>
            <a:r>
              <a:rPr lang="fr-BE" sz="1800" b="0" i="1" dirty="0" smtClean="0"/>
              <a:t> </a:t>
            </a:r>
            <a:r>
              <a:rPr lang="fr-BE" sz="1800" b="0" i="1" dirty="0" err="1" smtClean="0"/>
              <a:t>detection</a:t>
            </a:r>
            <a:r>
              <a:rPr lang="fr-BE" sz="1800" b="0" i="1" dirty="0" smtClean="0"/>
              <a:t> </a:t>
            </a:r>
            <a:r>
              <a:rPr lang="fr-BE" sz="18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BE" sz="18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fr-BE" sz="1800" b="0" i="1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 </a:t>
            </a:r>
            <a:r>
              <a:rPr lang="fr-BE" sz="1800" b="0" i="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ESA </a:t>
            </a:r>
            <a:r>
              <a:rPr lang="fr-BE" sz="1800" b="0" i="1" dirty="0" err="1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domain</a:t>
            </a:r>
            <a:r>
              <a:rPr lang="fr-BE" sz="1800" b="0" i="1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800" b="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64455"/>
              </p:ext>
            </p:extLst>
          </p:nvPr>
        </p:nvGraphicFramePr>
        <p:xfrm>
          <a:off x="107504" y="836713"/>
          <a:ext cx="8928992" cy="54381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94226674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11629977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880913980"/>
                    </a:ext>
                  </a:extLst>
                </a:gridCol>
              </a:tblGrid>
              <a:tr h="654995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//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outliers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detection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(input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na_main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//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compute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 observation value of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previous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 time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DejaVu Sans"/>
                          <a:cs typeface="Arial" panose="020B0604020202020204" pitchFamily="34" charset="0"/>
                        </a:rPr>
                        <a:t>period</a:t>
                      </a:r>
                      <a:endParaRPr lang="fr-BE" sz="1800" b="0" i="1" dirty="0" smtClean="0">
                        <a:latin typeface="+mj-lt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48719"/>
                  </a:ext>
                </a:extLst>
              </a:tr>
              <a:tr h="7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ds_prec</a:t>
                      </a:r>
                      <a:endParaRPr lang="fr-BE" sz="2000" b="0" i="1" dirty="0" smtClean="0">
                        <a:solidFill>
                          <a:srgbClr val="0F5494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na_main</a:t>
                      </a:r>
                      <a:r>
                        <a:rPr lang="fr-BE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556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:=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lag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 over (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time ) ) ]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48456"/>
                  </a:ext>
                </a:extLst>
              </a:tr>
              <a:tr h="6549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//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compute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difference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percentage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fr-BE" sz="1800" b="0" i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value</a:t>
                      </a:r>
                      <a:endParaRPr lang="fr-BE" sz="1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// the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filter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is</a:t>
                      </a: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needed</a:t>
                      </a: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avoid</a:t>
                      </a: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possible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run</a:t>
                      </a: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-time</a:t>
                      </a:r>
                      <a:r>
                        <a:rPr lang="fr-BE" sz="1800" b="0" i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error</a:t>
                      </a:r>
                      <a:r>
                        <a:rPr lang="fr-BE" sz="18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"division by </a:t>
                      </a:r>
                      <a:r>
                        <a:rPr lang="fr-BE" sz="1800" b="0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zero</a:t>
                      </a:r>
                      <a:r>
                        <a:rPr lang="fr-BE" sz="18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"</a:t>
                      </a:r>
                      <a:endParaRPr lang="fr-BE" sz="1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2533"/>
                  </a:ext>
                </a:extLst>
              </a:tr>
              <a:tr h="121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ds_diff</a:t>
                      </a:r>
                      <a:endParaRPr lang="fr-BE" sz="2000" b="0" i="1" dirty="0" smtClean="0">
                        <a:solidFill>
                          <a:srgbClr val="0F5494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ds_prec</a:t>
                      </a:r>
                      <a:r>
                        <a:rPr lang="fr-BE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&lt;&gt; 0 ] </a:t>
                      </a:r>
                    </a:p>
                    <a:p>
                      <a:pPr marL="3556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diffperc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:= abs (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 /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] </a:t>
                      </a:r>
                    </a:p>
                    <a:p>
                      <a:pPr marL="3556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diffabs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:= abs (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r>
                        <a:rPr lang="fr-BE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1886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ds_invalid</a:t>
                      </a:r>
                      <a:endParaRPr lang="fr-BE" sz="2000" b="0" i="1" dirty="0" smtClean="0">
                        <a:solidFill>
                          <a:srgbClr val="0F5494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( </a:t>
                      </a: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ds_diff</a:t>
                      </a:r>
                      <a:r>
                        <a:rPr lang="fr-BE" sz="2000" i="1" dirty="0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diffperc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0.03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errorcode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smtClean="0">
                          <a:solidFill>
                            <a:srgbClr val="009FB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fr-BE" sz="2000" dirty="0" err="1" smtClean="0">
                          <a:solidFill>
                            <a:srgbClr val="009FB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Deviation</a:t>
                      </a:r>
                      <a:r>
                        <a:rPr lang="fr-BE" sz="2000" dirty="0" smtClean="0">
                          <a:solidFill>
                            <a:srgbClr val="009FB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3%"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errorlevel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smtClean="0">
                          <a:solidFill>
                            <a:srgbClr val="009FB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"Warning"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2453"/>
                  </a:ext>
                </a:extLst>
              </a:tr>
              <a:tr h="973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  <a:endParaRPr lang="fr-BE" sz="2000" b="0" i="1" dirty="0" smtClean="0">
                        <a:solidFill>
                          <a:srgbClr val="0F5494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inner_join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ds_invalid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BE" sz="2000" i="1" dirty="0" err="1" smtClean="0">
                          <a:solidFill>
                            <a:srgbClr val="0F549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ds_diff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[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obsval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diffabs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errorcode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BE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errorlevel</a:t>
                      </a:r>
                      <a:r>
                        <a:rPr lang="fr-BE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]</a:t>
                      </a:r>
                      <a:endParaRPr lang="fr-BE" sz="2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3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2840" y="548681"/>
            <a:ext cx="8229600" cy="648072"/>
          </a:xfrm>
        </p:spPr>
        <p:txBody>
          <a:bodyPr/>
          <a:lstStyle/>
          <a:p>
            <a:r>
              <a:rPr lang="fr-BE" dirty="0" err="1" smtClean="0"/>
              <a:t>Useful</a:t>
            </a:r>
            <a:r>
              <a:rPr lang="fr-BE" dirty="0" smtClean="0"/>
              <a:t> links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603552"/>
            <a:ext cx="8497192" cy="4273720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SDMX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–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VTL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BE" dirty="0">
                <a:latin typeface="Arial" panose="020B0604020202020204" pitchFamily="34" charset="0"/>
                <a:cs typeface="Arial" panose="020B0604020202020204" pitchFamily="34" charset="0"/>
              </a:rPr>
              <a:t>VTL page on the SDMX </a:t>
            </a:r>
            <a:r>
              <a:rPr lang="fr-BE" dirty="0" smtClean="0">
                <a:latin typeface="Arial" panose="020B0604020202020204" pitchFamily="34" charset="0"/>
                <a:cs typeface="Arial" panose="020B0604020202020204" pitchFamily="34" charset="0"/>
              </a:rPr>
              <a:t>site)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fr-BE" i="0" dirty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3"/>
              </a:rPr>
              <a:t>VTL </a:t>
            </a:r>
            <a:r>
              <a:rPr lang="fr-BE" i="0" dirty="0" err="1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3"/>
              </a:rPr>
              <a:t>projects</a:t>
            </a:r>
            <a:r>
              <a:rPr lang="fr-BE" i="0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fr-BE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fr-BE" dirty="0" err="1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existing</a:t>
            </a:r>
            <a:r>
              <a:rPr lang="fr-BE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VTL </a:t>
            </a:r>
            <a:r>
              <a:rPr lang="fr-BE" dirty="0" err="1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implementations</a:t>
            </a:r>
            <a:r>
              <a:rPr lang="fr-BE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BE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4"/>
              </a:rPr>
              <a:t>VTL quick </a:t>
            </a:r>
            <a:r>
              <a:rPr lang="fr-BE" i="0" dirty="0" err="1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4"/>
              </a:rPr>
              <a:t>reference</a:t>
            </a:r>
            <a:r>
              <a:rPr lang="fr-BE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4"/>
              </a:rPr>
              <a:t> guide</a:t>
            </a:r>
            <a:r>
              <a:rPr lang="fr-BE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fr-BE" dirty="0" smtClean="0">
                <a:latin typeface="Arial" panose="020B0604020202020204" pitchFamily="34" charset="0"/>
                <a:cs typeface="Arial" panose="020B0604020202020204" pitchFamily="34" charset="0"/>
              </a:rPr>
              <a:t>(by </a:t>
            </a:r>
            <a:r>
              <a:rPr lang="fr-BE" dirty="0">
                <a:latin typeface="Arial" panose="020B0604020202020204" pitchFamily="34" charset="0"/>
                <a:cs typeface="Arial" panose="020B0604020202020204" pitchFamily="34" charset="0"/>
              </a:rPr>
              <a:t>the ESS TF </a:t>
            </a:r>
            <a:r>
              <a:rPr lang="fr-BE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Validation)</a:t>
            </a:r>
            <a:endParaRPr lang="fr-BE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fr-BE" i="0" dirty="0" err="1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5"/>
              </a:rPr>
              <a:t>Principles</a:t>
            </a:r>
            <a:r>
              <a:rPr lang="fr-BE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5"/>
              </a:rPr>
              <a:t> for data validation</a:t>
            </a:r>
            <a:r>
              <a:rPr lang="fr-BE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fr-BE" dirty="0">
                <a:latin typeface="Arial" panose="020B0604020202020204" pitchFamily="34" charset="0"/>
                <a:cs typeface="Arial" panose="020B0604020202020204" pitchFamily="34" charset="0"/>
              </a:rPr>
              <a:t>(by the ESS TF Validation</a:t>
            </a:r>
            <a:r>
              <a:rPr lang="fr-B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BE" i="0" dirty="0" smtClean="0"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6"/>
              </a:rPr>
              <a:t>Main types of validation rules</a:t>
            </a:r>
            <a:r>
              <a:rPr lang="en-US" i="0" dirty="0" smtClean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fr-BE" dirty="0">
                <a:latin typeface="Arial" panose="020B0604020202020204" pitchFamily="34" charset="0"/>
                <a:cs typeface="Arial" panose="020B0604020202020204" pitchFamily="34" charset="0"/>
              </a:rPr>
              <a:t>(by the ESS TF Validation</a:t>
            </a:r>
            <a:r>
              <a:rPr lang="fr-B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fr-BE" sz="2400" b="0" i="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CROS portal – Validation</a:t>
            </a:r>
            <a:r>
              <a:rPr lang="fr-BE" sz="2400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 data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validation)</a:t>
            </a:r>
            <a:endParaRPr lang="en-GB" i="0" dirty="0" smtClean="0"/>
          </a:p>
          <a:p>
            <a:pPr marL="0" indent="0">
              <a:spcBef>
                <a:spcPts val="2400"/>
              </a:spcBef>
              <a:buNone/>
            </a:pPr>
            <a:endParaRPr lang="fr-BE" sz="2400" b="0" i="1" dirty="0"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goedech\AppData\Local\Microsoft\Windows\Temporary Internet Files\Low\Content.IE5\1DIX6SQ1\MP90044223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20688"/>
            <a:ext cx="4088780" cy="53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3816424" cy="2664296"/>
          </a:xfrm>
        </p:spPr>
        <p:txBody>
          <a:bodyPr anchor="t"/>
          <a:lstStyle/>
          <a:p>
            <a:pPr marL="0" indent="0"/>
            <a:r>
              <a:rPr lang="en-GB" dirty="0" smtClean="0"/>
              <a:t>QUESTIONS ?</a:t>
            </a: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/>
              <a:t/>
            </a:r>
            <a:br>
              <a:rPr lang="en-GB" b="0" dirty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/>
              <a:t/>
            </a:r>
            <a:br>
              <a:rPr lang="en-GB" b="0" dirty="0"/>
            </a:b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720080"/>
          </a:xfrm>
        </p:spPr>
        <p:txBody>
          <a:bodyPr/>
          <a:lstStyle/>
          <a:p>
            <a:r>
              <a:rPr lang="fr-BE" sz="2800" dirty="0" smtClean="0">
                <a:latin typeface="Arial" charset="0"/>
              </a:rPr>
              <a:t>The VTL </a:t>
            </a:r>
            <a:r>
              <a:rPr lang="fr-BE" sz="2800" dirty="0" err="1" smtClean="0">
                <a:latin typeface="Arial" charset="0"/>
              </a:rPr>
              <a:t>sandbox</a:t>
            </a:r>
            <a:endParaRPr lang="en-GB" sz="2800" dirty="0"/>
          </a:p>
        </p:txBody>
      </p:sp>
      <p:sp>
        <p:nvSpPr>
          <p:cNvPr id="4" name="Text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84784"/>
            <a:ext cx="8229600" cy="458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VTL 2.0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BE" sz="2400" b="0" dirty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Extensions for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 </a:t>
            </a: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 (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BE" sz="2400" b="0" dirty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user interface</a:t>
            </a:r>
          </a:p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source code</a:t>
            </a:r>
          </a:p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programs</a:t>
            </a:r>
          </a:p>
          <a:p>
            <a:pPr marL="0" lvl="1" indent="0">
              <a:spcBef>
                <a:spcPts val="24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fr-BE" sz="24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GB" sz="2400" b="0" dirty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1">
              <a:spcAft>
                <a:spcPts val="600"/>
              </a:spcAft>
              <a:buClrTx/>
            </a:pPr>
            <a:endParaRPr lang="fr-BE" b="0" dirty="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2" y="260648"/>
            <a:ext cx="8229600" cy="720080"/>
          </a:xfrm>
        </p:spPr>
        <p:txBody>
          <a:bodyPr/>
          <a:lstStyle/>
          <a:p>
            <a:r>
              <a:rPr lang="fr-BE" sz="2800" dirty="0" smtClean="0">
                <a:latin typeface="Arial" charset="0"/>
              </a:rPr>
              <a:t>The VTL </a:t>
            </a:r>
            <a:r>
              <a:rPr lang="fr-BE" sz="2800" dirty="0" err="1" smtClean="0">
                <a:latin typeface="Arial" charset="0"/>
              </a:rPr>
              <a:t>sandbox</a:t>
            </a:r>
            <a:endParaRPr lang="en-GB" sz="2800" dirty="0"/>
          </a:p>
        </p:txBody>
      </p:sp>
      <p:sp>
        <p:nvSpPr>
          <p:cNvPr id="4" name="Text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107122"/>
            <a:ext cx="8229600" cy="234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i="0" dirty="0">
                <a:solidFill>
                  <a:srgbClr val="0F5494"/>
                </a:solidFill>
              </a:rPr>
              <a:t>What you need to run the sandbox:</a:t>
            </a:r>
            <a:endParaRPr lang="fr-BE" i="0" dirty="0">
              <a:solidFill>
                <a:srgbClr val="0F5494"/>
              </a:solidFill>
            </a:endParaRPr>
          </a:p>
          <a:p>
            <a:pPr marL="539750" lvl="1">
              <a:spcAft>
                <a:spcPts val="600"/>
              </a:spcAft>
              <a:buClrTx/>
            </a:pPr>
            <a:r>
              <a:rPr lang="en-GB" b="0" dirty="0">
                <a:solidFill>
                  <a:srgbClr val="0F5494"/>
                </a:solidFill>
              </a:rPr>
              <a:t>Java version 7 or higher</a:t>
            </a:r>
            <a:endParaRPr lang="fr-BE" b="0" dirty="0">
              <a:solidFill>
                <a:srgbClr val="0F5494"/>
              </a:solidFill>
            </a:endParaRPr>
          </a:p>
          <a:p>
            <a:pPr marL="539750" lvl="1">
              <a:spcAft>
                <a:spcPts val="600"/>
              </a:spcAft>
              <a:buClrTx/>
            </a:pPr>
            <a:r>
              <a:rPr lang="en-GB" b="0" dirty="0">
                <a:solidFill>
                  <a:srgbClr val="0F5494"/>
                </a:solidFill>
              </a:rPr>
              <a:t>access to an Oracle database: database URL, username and password (Oracle version 11.2 or higher)</a:t>
            </a:r>
          </a:p>
          <a:p>
            <a:pPr marL="0" lvl="1" indent="0">
              <a:spcBef>
                <a:spcPts val="1800"/>
              </a:spcBef>
              <a:spcAft>
                <a:spcPts val="0"/>
              </a:spcAft>
              <a:buClr>
                <a:srgbClr val="0F5494"/>
              </a:buClr>
              <a:buNone/>
            </a:pP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fr-BE" sz="2400" b="0" dirty="0" err="1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0" dirty="0" err="1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0" dirty="0" err="1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BE" sz="24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0F5494"/>
                </a:solidFill>
                <a:hlinkClick r:id="rId2"/>
              </a:rPr>
              <a:t>Eurostat </a:t>
            </a:r>
            <a:r>
              <a:rPr lang="en-GB" dirty="0" err="1">
                <a:solidFill>
                  <a:srgbClr val="0F5494"/>
                </a:solidFill>
                <a:hlinkClick r:id="rId2"/>
              </a:rPr>
              <a:t>github</a:t>
            </a:r>
            <a:r>
              <a:rPr lang="en-GB" dirty="0">
                <a:solidFill>
                  <a:srgbClr val="0F5494"/>
                </a:solidFill>
                <a:hlinkClick r:id="rId2"/>
              </a:rPr>
              <a:t> – VTL</a:t>
            </a:r>
            <a:r>
              <a:rPr lang="en-GB" dirty="0">
                <a:solidFill>
                  <a:srgbClr val="0F5494"/>
                </a:solidFill>
              </a:rPr>
              <a:t> 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68313" y="4051518"/>
            <a:ext cx="8229600" cy="196977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charset="0"/>
              <a:buChar char="•"/>
              <a:defRPr sz="2400" i="1">
                <a:solidFill>
                  <a:srgbClr val="292934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charset="0"/>
              <a:buChar char="•"/>
              <a:defRPr sz="2000" b="1">
                <a:solidFill>
                  <a:srgbClr val="292934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 marL="0" lvl="1" indent="0">
              <a:spcBef>
                <a:spcPts val="3000"/>
              </a:spcBef>
              <a:spcAft>
                <a:spcPts val="0"/>
              </a:spcAft>
              <a:buClr>
                <a:srgbClr val="0F5494"/>
              </a:buClr>
              <a:buFont typeface="Arial" charset="0"/>
              <a:buNone/>
            </a:pPr>
            <a:r>
              <a:rPr lang="fr-BE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few </a:t>
            </a:r>
            <a:r>
              <a:rPr lang="fr-BE" b="0" kern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BE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BE" b="0" kern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BE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 are not </a:t>
            </a:r>
            <a:r>
              <a:rPr lang="fr-BE" b="0" kern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fr-BE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39750" lvl="1">
              <a:spcBef>
                <a:spcPts val="1200"/>
              </a:spcBef>
              <a:spcAft>
                <a:spcPts val="0"/>
              </a:spcAft>
              <a:buClr>
                <a:srgbClr val="0F5494"/>
              </a:buClr>
            </a:pPr>
            <a:r>
              <a:rPr lang="en-GB" sz="1800" kern="0" dirty="0" smtClean="0">
                <a:solidFill>
                  <a:srgbClr val="0F5494"/>
                </a:solidFill>
              </a:rPr>
              <a:t>join</a:t>
            </a:r>
            <a:r>
              <a:rPr lang="en-GB" sz="1800" b="0" kern="0" dirty="0" smtClean="0">
                <a:solidFill>
                  <a:srgbClr val="0F5494"/>
                </a:solidFill>
              </a:rPr>
              <a:t> operator: only identifier components can be used in the </a:t>
            </a:r>
            <a:r>
              <a:rPr lang="en-GB" sz="1800" kern="0" dirty="0" smtClean="0">
                <a:solidFill>
                  <a:srgbClr val="0F5494"/>
                </a:solidFill>
              </a:rPr>
              <a:t>using</a:t>
            </a:r>
            <a:r>
              <a:rPr lang="en-GB" sz="1800" b="0" kern="0" dirty="0" smtClean="0">
                <a:solidFill>
                  <a:srgbClr val="0F5494"/>
                </a:solidFill>
              </a:rPr>
              <a:t> clause</a:t>
            </a:r>
          </a:p>
          <a:p>
            <a:pPr marL="539750" lvl="1">
              <a:spcBef>
                <a:spcPts val="1200"/>
              </a:spcBef>
              <a:spcAft>
                <a:spcPts val="0"/>
              </a:spcAft>
              <a:buClr>
                <a:srgbClr val="0F5494"/>
              </a:buClr>
            </a:pPr>
            <a:r>
              <a:rPr lang="fr-BE" sz="1800" kern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fr-BE" sz="1800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BE" sz="1800" kern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check_hierarchy</a:t>
            </a:r>
            <a:r>
              <a:rPr lang="fr-BE" sz="1800" b="0" kern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800" b="0" kern="0" dirty="0" smtClean="0">
                <a:solidFill>
                  <a:srgbClr val="0F5494"/>
                </a:solidFill>
              </a:rPr>
              <a:t>only the modes </a:t>
            </a:r>
            <a:r>
              <a:rPr lang="en-GB" sz="1800" b="0" kern="0" dirty="0" err="1" smtClean="0">
                <a:solidFill>
                  <a:srgbClr val="0F5494"/>
                </a:solidFill>
              </a:rPr>
              <a:t>non_null</a:t>
            </a:r>
            <a:r>
              <a:rPr lang="en-GB" sz="1800" b="0" kern="0" dirty="0" smtClean="0">
                <a:solidFill>
                  <a:srgbClr val="0F5494"/>
                </a:solidFill>
              </a:rPr>
              <a:t> and </a:t>
            </a:r>
            <a:r>
              <a:rPr lang="en-GB" sz="1800" b="0" kern="0" dirty="0" err="1" smtClean="0">
                <a:solidFill>
                  <a:srgbClr val="0F5494"/>
                </a:solidFill>
              </a:rPr>
              <a:t>partial_null</a:t>
            </a:r>
            <a:r>
              <a:rPr lang="en-GB" sz="1800" b="0" kern="0" dirty="0" smtClean="0">
                <a:solidFill>
                  <a:srgbClr val="0F5494"/>
                </a:solidFill>
              </a:rPr>
              <a:t> are implemented, and only output=dataset is implemented</a:t>
            </a:r>
            <a:endParaRPr lang="fr-BE" sz="1800" b="0" kern="0" dirty="0" smtClean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1">
              <a:spcBef>
                <a:spcPts val="1200"/>
              </a:spcBef>
              <a:spcAft>
                <a:spcPts val="0"/>
              </a:spcAft>
              <a:buClr>
                <a:srgbClr val="0F5494"/>
              </a:buClr>
            </a:pPr>
            <a:r>
              <a:rPr lang="en-GB" sz="1800" kern="0" dirty="0" smtClean="0">
                <a:solidFill>
                  <a:srgbClr val="0F5494"/>
                </a:solidFill>
              </a:rPr>
              <a:t>cast</a:t>
            </a:r>
            <a:r>
              <a:rPr lang="en-GB" sz="1800" b="0" kern="0" dirty="0" smtClean="0">
                <a:solidFill>
                  <a:srgbClr val="0F5494"/>
                </a:solidFill>
              </a:rPr>
              <a:t>: not all cast conversions are implemented</a:t>
            </a:r>
            <a:endParaRPr lang="fr-BE" sz="1800" b="0" kern="0" dirty="0" smtClean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27" y="188640"/>
            <a:ext cx="7488832" cy="576063"/>
          </a:xfrm>
        </p:spPr>
        <p:txBody>
          <a:bodyPr/>
          <a:lstStyle/>
          <a:p>
            <a:r>
              <a:rPr lang="fr-BE" sz="2800" dirty="0" smtClean="0"/>
              <a:t>VTL </a:t>
            </a:r>
            <a:r>
              <a:rPr lang="fr-BE" sz="2800" dirty="0" err="1" smtClean="0"/>
              <a:t>sandbox</a:t>
            </a:r>
            <a:r>
              <a:rPr lang="fr-BE" sz="2800" dirty="0" smtClean="0"/>
              <a:t> – simple user interface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53" y="856555"/>
            <a:ext cx="7378381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64807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parser</a:t>
            </a:r>
            <a:endParaRPr lang="en-GB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12291" y="1484784"/>
            <a:ext cx="85801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GB" sz="20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en-GB" sz="20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converts the VTL program  (string of characters) to a syntax tree (or generates a syntax error</a:t>
            </a:r>
            <a:r>
              <a:rPr lang="en-GB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b="0" dirty="0" smtClean="0">
                <a:solidFill>
                  <a:srgbClr val="0F5494"/>
                </a:solidFill>
              </a:rPr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990095"/>
              </p:ext>
            </p:extLst>
          </p:nvPr>
        </p:nvGraphicFramePr>
        <p:xfrm>
          <a:off x="4572000" y="2562226"/>
          <a:ext cx="4392488" cy="245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8612" y="3287662"/>
            <a:ext cx="3065276" cy="101566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BE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BE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ds_bop</a:t>
            </a:r>
            <a:r>
              <a:rPr lang="fr-BE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BE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ds_gdp</a:t>
            </a:r>
            <a:r>
              <a:rPr lang="fr-BE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* 100</a:t>
            </a:r>
          </a:p>
          <a:p>
            <a:pPr algn="ctr"/>
            <a:endParaRPr lang="en-GB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95936" y="3429000"/>
            <a:ext cx="1338448" cy="628648"/>
          </a:xfrm>
          <a:prstGeom prst="rightArrow">
            <a:avLst/>
          </a:prstGeom>
          <a:solidFill>
            <a:srgbClr val="CC3300"/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09" y="166366"/>
            <a:ext cx="8424167" cy="742354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interpreter</a:t>
            </a:r>
            <a:endParaRPr lang="en-GB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12291" y="980728"/>
            <a:ext cx="85801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GB" sz="2000" b="0" dirty="0" smtClean="0">
                <a:solidFill>
                  <a:srgbClr val="0F5494"/>
                </a:solidFill>
              </a:rPr>
              <a:t>For VTL-ML expressions, the interpreter reads the syntax tree, builds the corresponding SQL statements and executes them (or raises a run-time error)</a:t>
            </a:r>
            <a:endParaRPr lang="en-GB" altLang="en-US" sz="2000" b="0" dirty="0" smtClean="0">
              <a:solidFill>
                <a:srgbClr val="0F5494"/>
              </a:solidFill>
              <a:latin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8529674"/>
              </p:ext>
            </p:extLst>
          </p:nvPr>
        </p:nvGraphicFramePr>
        <p:xfrm>
          <a:off x="107504" y="2274194"/>
          <a:ext cx="3456384" cy="245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/>
          <p:cNvSpPr/>
          <p:nvPr/>
        </p:nvSpPr>
        <p:spPr>
          <a:xfrm>
            <a:off x="3593592" y="3185345"/>
            <a:ext cx="1338448" cy="628648"/>
          </a:xfrm>
          <a:prstGeom prst="rightArrow">
            <a:avLst/>
          </a:prstGeom>
          <a:solidFill>
            <a:srgbClr val="CC3300"/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833" y="2373833"/>
            <a:ext cx="3671639" cy="2308324"/>
          </a:xfrm>
          <a:prstGeom prst="rect">
            <a:avLst/>
          </a:prstGeom>
          <a:noFill/>
          <a:ln w="19050">
            <a:solidFill>
              <a:schemeClr val="accent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a.ref_area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a.partner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a.time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a.obs_value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b.obs_value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100</a:t>
            </a:r>
          </a:p>
          <a:p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ds_bop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 a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JOIN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ds_gdp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b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a.ref_area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b.ref_area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tabLst>
                <a:tab pos="180975" algn="l"/>
              </a:tabLst>
            </a:pPr>
            <a:r>
              <a:rPr lang="fr-B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a.time</a:t>
            </a:r>
            <a:r>
              <a:rPr lang="fr-BE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BE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b.time</a:t>
            </a:r>
            <a:endParaRPr lang="en-GB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95536" y="5157192"/>
            <a:ext cx="85801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GB" sz="2000" b="0" dirty="0" smtClean="0">
                <a:solidFill>
                  <a:srgbClr val="0F5494"/>
                </a:solidFill>
              </a:rPr>
              <a:t>For </a:t>
            </a:r>
            <a:r>
              <a:rPr lang="en-GB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VTL-DL </a:t>
            </a:r>
            <a:r>
              <a:rPr lang="en-GB" sz="20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statements: stores the metadata into the system tables and, in some cases, creates the database objects (or </a:t>
            </a:r>
            <a:r>
              <a:rPr lang="en-GB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raises </a:t>
            </a:r>
            <a:r>
              <a:rPr lang="en-GB" sz="2000" b="0" dirty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type error</a:t>
            </a:r>
            <a:r>
              <a:rPr lang="en-GB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altLang="en-US" sz="2000" b="0" dirty="0" smtClean="0">
              <a:solidFill>
                <a:srgbClr val="0F549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03" y="188640"/>
            <a:ext cx="8229600" cy="576064"/>
          </a:xfrm>
        </p:spPr>
        <p:txBody>
          <a:bodyPr/>
          <a:lstStyle/>
          <a:p>
            <a:r>
              <a:rPr lang="fr-BE" sz="2400" dirty="0" err="1"/>
              <a:t>Saving</a:t>
            </a:r>
            <a:r>
              <a:rPr lang="fr-BE" sz="2400" dirty="0"/>
              <a:t> </a:t>
            </a:r>
            <a:r>
              <a:rPr lang="fr-BE" sz="2400" dirty="0" smtClean="0"/>
              <a:t>and </a:t>
            </a:r>
            <a:r>
              <a:rPr lang="fr-BE" sz="2400" dirty="0" err="1"/>
              <a:t>retrieving</a:t>
            </a:r>
            <a:r>
              <a:rPr lang="fr-BE" sz="2400" dirty="0"/>
              <a:t> VTL code</a:t>
            </a:r>
            <a:endParaRPr lang="en-GB" sz="24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098536" y="1268760"/>
            <a:ext cx="2592288" cy="923330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400">
                <a:solidFill>
                  <a:srgbClr val="29293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93A299"/>
              </a:buClr>
              <a:buSzPct val="85000"/>
              <a:buFont typeface="Arial" charset="0"/>
              <a:buChar char="•"/>
              <a:defRPr sz="2000">
                <a:solidFill>
                  <a:srgbClr val="292934"/>
                </a:solidFill>
                <a:latin typeface="Arial" charset="0"/>
              </a:defRPr>
            </a:lvl2pPr>
            <a:lvl3pPr marL="1143000" indent="-228600" eaLnBrk="0" hangingPunct="0">
              <a:buClr>
                <a:srgbClr val="93A299"/>
              </a:buClr>
              <a:buSzPct val="90000"/>
              <a:buFont typeface="Arial" charset="0"/>
              <a:buChar char="•"/>
              <a:defRPr>
                <a:solidFill>
                  <a:srgbClr val="292934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600">
                <a:solidFill>
                  <a:srgbClr val="292934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3A299"/>
              </a:buClr>
              <a:buSzPct val="100000"/>
              <a:buFont typeface="Arial" charset="0"/>
              <a:buChar char="•"/>
              <a:defRPr sz="1400">
                <a:solidFill>
                  <a:srgbClr val="292934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fr-BE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ds_bop</a:t>
            </a:r>
            <a:r>
              <a:rPr lang="fr-BE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1800" b="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BE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ds_gdp</a:t>
            </a:r>
            <a:r>
              <a:rPr lang="fr-BE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1800" b="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fr-BE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fr-BE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1412776"/>
            <a:ext cx="1194432" cy="556640"/>
          </a:xfrm>
          <a:prstGeom prst="rightArrow">
            <a:avLst>
              <a:gd name="adj1" fmla="val 53382"/>
              <a:gd name="adj2" fmla="val 43235"/>
            </a:avLst>
          </a:prstGeom>
          <a:solidFill>
            <a:srgbClr val="CC3300"/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446946"/>
              </p:ext>
            </p:extLst>
          </p:nvPr>
        </p:nvGraphicFramePr>
        <p:xfrm>
          <a:off x="1403648" y="3933056"/>
          <a:ext cx="6192688" cy="21025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Serial index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Node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type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Children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MULTIPLY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DIVIDE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ds_bop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ds_gdp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fr-B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NUMBER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5400000">
            <a:off x="5769844" y="3042668"/>
            <a:ext cx="1008112" cy="628648"/>
          </a:xfrm>
          <a:prstGeom prst="rightArrow">
            <a:avLst/>
          </a:prstGeom>
          <a:solidFill>
            <a:srgbClr val="CC3300"/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6489924" y="3042668"/>
            <a:ext cx="1008112" cy="628648"/>
          </a:xfrm>
          <a:prstGeom prst="rightArrow">
            <a:avLst/>
          </a:prstGeom>
          <a:solidFill>
            <a:srgbClr val="CC3300"/>
          </a:solidFill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3460938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Meta-base (</a:t>
            </a:r>
            <a:r>
              <a:rPr lang="fr-BE" sz="2000" b="0" dirty="0" err="1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fr-BE" sz="2000" b="0" dirty="0" smtClean="0">
                <a:solidFill>
                  <a:srgbClr val="0F54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table)</a:t>
            </a:r>
            <a:endParaRPr lang="en-GB" sz="2000" b="0" dirty="0" err="1" smtClean="0">
              <a:solidFill>
                <a:srgbClr val="0F54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70938641"/>
              </p:ext>
            </p:extLst>
          </p:nvPr>
        </p:nvGraphicFramePr>
        <p:xfrm>
          <a:off x="5271276" y="764706"/>
          <a:ext cx="2829116" cy="194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1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29600" cy="720080"/>
          </a:xfrm>
        </p:spPr>
        <p:txBody>
          <a:bodyPr/>
          <a:lstStyle/>
          <a:p>
            <a:r>
              <a:rPr lang="fr-BE" sz="2800" dirty="0" err="1" smtClean="0">
                <a:latin typeface="Arial" charset="0"/>
              </a:rPr>
              <a:t>Managing</a:t>
            </a:r>
            <a:r>
              <a:rPr lang="fr-BE" sz="2800" dirty="0" smtClean="0">
                <a:latin typeface="Arial" charset="0"/>
              </a:rPr>
              <a:t> data and </a:t>
            </a:r>
            <a:r>
              <a:rPr lang="fr-BE" sz="2800" dirty="0" err="1" smtClean="0">
                <a:latin typeface="Arial" charset="0"/>
              </a:rPr>
              <a:t>metadata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032448"/>
          </a:xfrm>
        </p:spPr>
        <p:txBody>
          <a:bodyPr/>
          <a:lstStyle/>
          <a:p>
            <a:pPr marL="85725" indent="0">
              <a:spcBef>
                <a:spcPts val="1200"/>
              </a:spcBef>
              <a:buClrTx/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contained in a dataset are stored in a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 table (a table column for each dataset component).</a:t>
            </a:r>
          </a:p>
          <a:p>
            <a:pPr marL="85725" indent="0">
              <a:spcBef>
                <a:spcPts val="1200"/>
              </a:spcBef>
              <a:buClrTx/>
              <a:buNone/>
            </a:pPr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" indent="0">
              <a:spcBef>
                <a:spcPts val="1200"/>
              </a:spcBef>
              <a:buClrTx/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The metadata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(structural metadata, programs, rulesets, code lists)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stored in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tables (the meta-base tables).</a:t>
            </a:r>
          </a:p>
          <a:p>
            <a:pPr marL="85725" indent="0">
              <a:spcBef>
                <a:spcPts val="1200"/>
              </a:spcBef>
              <a:buClrTx/>
              <a:buNone/>
            </a:pPr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" indent="0">
              <a:spcBef>
                <a:spcPts val="1200"/>
              </a:spcBef>
              <a:buClrTx/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manipulations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are executed by running SQL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is no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1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29600" cy="720080"/>
          </a:xfrm>
        </p:spPr>
        <p:txBody>
          <a:bodyPr/>
          <a:lstStyle/>
          <a:p>
            <a:r>
              <a:rPr lang="fr-BE" sz="2800" dirty="0" smtClean="0">
                <a:latin typeface="Arial" charset="0"/>
              </a:rPr>
              <a:t>Software architecture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36504"/>
          </a:xfrm>
        </p:spPr>
        <p:txBody>
          <a:bodyPr/>
          <a:lstStyle/>
          <a:p>
            <a:pPr marL="85725" indent="0">
              <a:spcBef>
                <a:spcPts val="1200"/>
              </a:spcBef>
              <a:buClrTx/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parser, the interpreter and the user interface are written in Java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" indent="0">
              <a:spcBef>
                <a:spcPts val="1200"/>
              </a:spcBef>
              <a:buClrTx/>
              <a:buNone/>
            </a:pPr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" indent="0">
              <a:spcBef>
                <a:spcPts val="1200"/>
              </a:spcBef>
              <a:buClrTx/>
              <a:buNone/>
            </a:pP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communication with the SQL database is carried out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the JDBC library </a:t>
            </a:r>
            <a:r>
              <a:rPr lang="en-GB" i="0" dirty="0" smtClean="0">
                <a:latin typeface="Arial" panose="020B0604020202020204" pitchFamily="34" charset="0"/>
                <a:cs typeface="Arial" panose="020B0604020202020204" pitchFamily="34" charset="0"/>
              </a:rPr>
              <a:t>(this assures some degree of independence from the specific DBMS used).</a:t>
            </a:r>
          </a:p>
          <a:p>
            <a:pPr marL="85725" indent="0">
              <a:spcBef>
                <a:spcPts val="1200"/>
              </a:spcBef>
              <a:buClrTx/>
              <a:buNone/>
            </a:pPr>
            <a:endParaRPr lang="fr-BE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" indent="0">
              <a:spcBef>
                <a:spcPts val="1200"/>
              </a:spcBef>
              <a:buClrTx/>
              <a:buNone/>
            </a:pPr>
            <a:r>
              <a:rPr lang="fr-BE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fr-BE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fr-BE" i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re-write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parts (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Oracle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proprietary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) to </a:t>
            </a:r>
            <a:r>
              <a:rPr lang="fr-BE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fr-BE" i="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DBMSs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. an </a:t>
            </a:r>
            <a:r>
              <a:rPr lang="fr-BE" b="0" i="0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DBMS </a:t>
            </a:r>
            <a:r>
              <a:rPr lang="fr-BE" b="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fr-BE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PostgreSQL</a:t>
            </a:r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752</TotalTime>
  <Words>730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DejaVu Sans</vt:lpstr>
      <vt:lpstr>Verdana</vt:lpstr>
      <vt:lpstr>Default Design</vt:lpstr>
      <vt:lpstr>VTL sandbox</vt:lpstr>
      <vt:lpstr>The VTL sandbox</vt:lpstr>
      <vt:lpstr>The VTL sandbox</vt:lpstr>
      <vt:lpstr>VTL sandbox – simple user interface</vt:lpstr>
      <vt:lpstr>The parser</vt:lpstr>
      <vt:lpstr>The interpreter</vt:lpstr>
      <vt:lpstr>Saving and retrieving VTL code</vt:lpstr>
      <vt:lpstr>Managing data and metadata</vt:lpstr>
      <vt:lpstr>Software architecture</vt:lpstr>
      <vt:lpstr>VTL sandbox – main functions</vt:lpstr>
      <vt:lpstr>VTL sample code (outliers detection from the ESA domain)</vt:lpstr>
      <vt:lpstr>Useful links</vt:lpstr>
      <vt:lpstr>QUESTIONS ?    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news</dc:title>
  <dc:creator>TEODORESCU Madalina-Elena (ESTAT-EXT)</dc:creator>
  <cp:lastModifiedBy>CAPACCIOLI Maurizio (ESTAT)</cp:lastModifiedBy>
  <cp:revision>90</cp:revision>
  <dcterms:created xsi:type="dcterms:W3CDTF">2018-04-11T11:59:16Z</dcterms:created>
  <dcterms:modified xsi:type="dcterms:W3CDTF">2018-10-18T14:51:35Z</dcterms:modified>
</cp:coreProperties>
</file>