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5f71145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5f71145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5f71145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5f71145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5f71145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5f71145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5f71145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5f71145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5f71145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5f71145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5f71145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5f71145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5f71145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5f71145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5f71145a7_0_2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5f71145a7_0_2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json.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BirdUp27/Film-Lair.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omdbapi.com/" TargetMode="External"/><Relationship Id="rId4" Type="http://schemas.openxmlformats.org/officeDocument/2006/relationships/hyperlink" Target="https://www.newtonsoft.com/json" TargetMode="External"/><Relationship Id="rId5" Type="http://schemas.openxmlformats.org/officeDocument/2006/relationships/hyperlink" Target="https://learn.microsoft.com/en-us/aspnet/mvc/overview/older-versions-1/movie-database/create-a-movie-database-application-in-15-minutes-with-asp-net-mvc-cs" TargetMode="External"/><Relationship Id="rId6" Type="http://schemas.openxmlformats.org/officeDocument/2006/relationships/hyperlink" Target="https://www.c-sharpcorner.com/article/guards-in-n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Film Lair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Justin Nichols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Film Lair?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Film Lair is a movie database that is quick to access and can give you quick information on any movie! Actors, ratings, and even cool posters are easy to access and discover! This program was made thanks to the many guides Microsoft has on movie databases. I also needed a pretty easy to set up API for this program for it’s </a:t>
            </a:r>
            <a:r>
              <a:rPr lang="en"/>
              <a:t>simplicity</a:t>
            </a:r>
            <a:r>
              <a:rPr lang="en"/>
              <a:t>, and that’s why I went with OMDb, as it’s easy to set up and it didn’t cause me to rip my hair out nearly as much as some other APIs. With the help of its documentation and some guides by Microsoft, I was able to create a nice and easy to use program, which is now known as Film Lair.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source of this project is the OMDb API. I chose this API because not only was it easy to work with, I had some struggle using other ones. Although it does the job well, it can </a:t>
            </a:r>
            <a:r>
              <a:rPr lang="en"/>
              <a:t>only</a:t>
            </a:r>
            <a:r>
              <a:rPr lang="en"/>
              <a:t> do so much. The API is very limited on what can be done with it, and although I tried to make some fancy features, not many really made the cut. The closest I got to getting a unique feature to work was searching films by actors, but even then it only works for some specific actors. Getting extra information on movies was pretty simple, but there’s only so much that can be done with the API, and only so much my little brain of mine knows, so I put focus on the more simple and convenient features. I also used </a:t>
            </a:r>
            <a:r>
              <a:rPr lang="en" u="sng">
                <a:solidFill>
                  <a:schemeClr val="hlink"/>
                </a:solidFill>
                <a:hlinkClick r:id="rId3"/>
              </a:rPr>
              <a:t>Json.NET</a:t>
            </a:r>
            <a:r>
              <a:rPr lang="en"/>
              <a:t> originally for some configurations, but I just left it to add the API key.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it do?</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Film Lair is able to search films by title. There is an actor option </a:t>
            </a:r>
            <a:r>
              <a:rPr lang="en"/>
              <a:t>available</a:t>
            </a:r>
            <a:r>
              <a:rPr lang="en"/>
              <a:t>, but it currently support specific actors, and sometimes can have interesting results. You are able to view any movie and see details, such as the summary, genre, and even the IMDb </a:t>
            </a:r>
            <a:r>
              <a:rPr lang="en"/>
              <a:t>rating</a:t>
            </a:r>
            <a:r>
              <a:rPr lang="en"/>
              <a:t>. For people who hate bright screens, a dark theme is available, as well as the normal light theme, making it easier or harder on the eyes, whichever you choose. Not only that, but you can see </a:t>
            </a:r>
            <a:r>
              <a:rPr lang="en"/>
              <a:t>posters</a:t>
            </a:r>
            <a:r>
              <a:rPr lang="en"/>
              <a:t> of any film. You can even enlarge them and get a better look.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was testing done?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tested this program by running it after any changes, mostly trying out the search function and viewing different posters. I also tested the error handling for lacking the API Key or if no results are found. Thankfully, with the simplicity of this program, testing it isn’t too frustrating and doesn’t take up too much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https://github.com/BirdUp27/Film-Lair.git</a:t>
            </a:r>
            <a:endParaRPr/>
          </a:p>
          <a:p>
            <a:pPr indent="0" lvl="0" marL="0" rtl="0" algn="l">
              <a:spcBef>
                <a:spcPts val="1200"/>
              </a:spcBef>
              <a:spcAft>
                <a:spcPts val="1200"/>
              </a:spcAft>
              <a:buNone/>
            </a:pPr>
            <a:r>
              <a:rPr lang="en"/>
              <a:t>The code and presentation are stored right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297500" y="1567550"/>
            <a:ext cx="3749701" cy="1600449"/>
          </a:xfrm>
          <a:prstGeom prst="rect">
            <a:avLst/>
          </a:prstGeom>
          <a:noFill/>
          <a:ln>
            <a:noFill/>
          </a:ln>
        </p:spPr>
      </p:pic>
      <p:pic>
        <p:nvPicPr>
          <p:cNvPr id="173" name="Google Shape;173;p19"/>
          <p:cNvPicPr preferRelativeResize="0"/>
          <p:nvPr/>
        </p:nvPicPr>
        <p:blipFill>
          <a:blip r:embed="rId4">
            <a:alphaModFix/>
          </a:blip>
          <a:stretch>
            <a:fillRect/>
          </a:stretch>
        </p:blipFill>
        <p:spPr>
          <a:xfrm>
            <a:off x="5047200" y="1567550"/>
            <a:ext cx="3289200" cy="1600450"/>
          </a:xfrm>
          <a:prstGeom prst="rect">
            <a:avLst/>
          </a:prstGeom>
          <a:noFill/>
          <a:ln>
            <a:noFill/>
          </a:ln>
        </p:spPr>
      </p:pic>
      <p:pic>
        <p:nvPicPr>
          <p:cNvPr id="174" name="Google Shape;174;p19"/>
          <p:cNvPicPr preferRelativeResize="0"/>
          <p:nvPr/>
        </p:nvPicPr>
        <p:blipFill>
          <a:blip r:embed="rId5">
            <a:alphaModFix/>
          </a:blip>
          <a:stretch>
            <a:fillRect/>
          </a:stretch>
        </p:blipFill>
        <p:spPr>
          <a:xfrm>
            <a:off x="1297500" y="3168000"/>
            <a:ext cx="3749700" cy="1310750"/>
          </a:xfrm>
          <a:prstGeom prst="rect">
            <a:avLst/>
          </a:prstGeom>
          <a:noFill/>
          <a:ln>
            <a:noFill/>
          </a:ln>
        </p:spPr>
      </p:pic>
      <p:pic>
        <p:nvPicPr>
          <p:cNvPr id="175" name="Google Shape;175;p19"/>
          <p:cNvPicPr preferRelativeResize="0"/>
          <p:nvPr/>
        </p:nvPicPr>
        <p:blipFill>
          <a:blip r:embed="rId6">
            <a:alphaModFix/>
          </a:blip>
          <a:stretch>
            <a:fillRect/>
          </a:stretch>
        </p:blipFill>
        <p:spPr>
          <a:xfrm>
            <a:off x="5047200" y="3168000"/>
            <a:ext cx="3289201" cy="131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this program was quite a </a:t>
            </a:r>
            <a:r>
              <a:rPr lang="en"/>
              <a:t>hassle. Throughout development, Visual Studio had many problems that I was not able to fix easily, and I did have to rewrite the program a few times. Getting some technical things to work in the beginning were not easy as well. Despite that, this is a great tool for getting information on movies. Of course, I eventually plan to add…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Otherwise, I hope to make the program actually look pretty and not the abomination it becomes when you maximize the window…I also plan to make a real configuration menu so the singular window isn’t flooded with settings.</a:t>
            </a:r>
            <a:endParaRPr/>
          </a:p>
        </p:txBody>
      </p:sp>
      <p:pic>
        <p:nvPicPr>
          <p:cNvPr id="182" name="Google Shape;182;p20"/>
          <p:cNvPicPr preferRelativeResize="0"/>
          <p:nvPr/>
        </p:nvPicPr>
        <p:blipFill>
          <a:blip r:embed="rId3">
            <a:alphaModFix/>
          </a:blip>
          <a:stretch>
            <a:fillRect/>
          </a:stretch>
        </p:blipFill>
        <p:spPr>
          <a:xfrm>
            <a:off x="2974800" y="2575713"/>
            <a:ext cx="992700" cy="335991"/>
          </a:xfrm>
          <a:prstGeom prst="rect">
            <a:avLst/>
          </a:prstGeom>
          <a:noFill/>
          <a:ln>
            <a:noFill/>
          </a:ln>
        </p:spPr>
      </p:pic>
      <p:pic>
        <p:nvPicPr>
          <p:cNvPr id="183" name="Google Shape;183;p20"/>
          <p:cNvPicPr preferRelativeResize="0"/>
          <p:nvPr/>
        </p:nvPicPr>
        <p:blipFill>
          <a:blip r:embed="rId4">
            <a:alphaModFix/>
          </a:blip>
          <a:stretch>
            <a:fillRect/>
          </a:stretch>
        </p:blipFill>
        <p:spPr>
          <a:xfrm>
            <a:off x="5264400" y="2571738"/>
            <a:ext cx="992700" cy="3439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https://www.omdbapi.com/</a:t>
            </a:r>
            <a:endParaRPr/>
          </a:p>
          <a:p>
            <a:pPr indent="0" lvl="0" marL="0" rtl="0" algn="l">
              <a:spcBef>
                <a:spcPts val="1200"/>
              </a:spcBef>
              <a:spcAft>
                <a:spcPts val="0"/>
              </a:spcAft>
              <a:buNone/>
            </a:pPr>
            <a:r>
              <a:rPr lang="en" u="sng">
                <a:solidFill>
                  <a:schemeClr val="hlink"/>
                </a:solidFill>
                <a:hlinkClick r:id="rId4"/>
              </a:rPr>
              <a:t>https://www.newtonsoft.com/json</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Create a Movie Database Application in 15 Minutes with ASP.NET MVC (C#) | Microsoft Learn</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6"/>
              </a:rPr>
              <a:t>Guards In .NET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