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B05"/>
    <a:srgbClr val="EDE3E7"/>
    <a:srgbClr val="2474B5"/>
    <a:srgbClr val="0F59A4"/>
    <a:srgbClr val="C0C4C3"/>
    <a:srgbClr val="F0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CB480-DC9B-457B-96E2-8B7993247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7AAA4-F7E5-46DC-9AFE-2F4AA5369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FC45C-34AD-4456-9E0E-49F8065D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B71B-D1C7-44C2-B6EA-A4405D80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58E66-9408-4BFE-8244-0CCB2ABF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B7B14-FE58-4F8B-BF7A-B0F74146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B25506-00D4-4114-B4D7-2D9C7470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905B8-5477-47F6-A560-EFA14896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B5217-1235-4687-B100-7BC900E6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2E939-5928-4F4D-BADE-BB984C40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20D8BF-D04F-4C28-9571-B546E892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2C4EED-E2C3-4D17-93A8-74617B793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B4163-7B46-489D-95DA-C94BAD1AC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501FD-CB36-4BC0-B01D-B1C03650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A2223-357C-40D7-B094-CD74FC70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5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14D47-958B-407E-8D58-9C31C832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996331-4D26-4125-A51E-FA182875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6C6F7-C4C2-45DC-928B-331A385A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E15354-5377-4286-9B21-F718D08E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6AD0A-CE7A-4D68-9C56-FEB0BD56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8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4F988-E54F-4EBA-BC2E-024DDA18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B0840-162A-4CB0-852D-C7913FA48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A79106-AF84-4577-A4A9-28BDCED4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30785-8F67-40BA-8F61-B554BA48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222BE-2C47-454B-9796-DAC5D79B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7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0ADC-C1EF-4E8A-85BE-3C44B8EF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AA9D9-4A46-46B3-9A76-9CEF5370E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BE930-D91E-409A-A0EE-4D6AC01D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A7C4FD-DC9F-49CD-92BF-9DE1E6C0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022CB-49F9-4774-9C52-3416CCB5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B28498-8594-4E6E-B461-348D151E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9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04F1E-592A-4343-956E-89F3FF3F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7BBEE-CDDD-4607-9E06-9CD60E02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F22F6-76DF-46E3-9552-DC30C9C42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0684F7-F3E3-4460-8364-46FEC4770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AB45C8-8724-4BEA-92E2-1D60DAF32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BFBC6B-9F2B-4BF0-8A02-F7BE6035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C5F1FA-89CA-4A6A-A9E3-FF6BF5D3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8409C4-1417-4E6C-9B62-BF265980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5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4226A-59A6-431E-821C-970F2C1F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923C2-9863-446B-BE81-A30F435B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14B28B-7B11-4A9E-8BEC-0CD65BE3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52B9C-393D-4270-820E-AB95C2F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3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B595D9-C0A6-4E24-8C68-37FB513A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E212B-50A2-4A41-9312-B01B94FD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FB145-54D8-4285-A2F7-B6A915E0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A9E1E-EBDD-4105-AE41-799516A0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B0C39-A96B-48E4-BFF0-54E888F0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CCB7C-6293-4BFA-89AC-A68D68EF9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F8FDB-C896-4A4A-9349-FD06B572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20FD5-6056-40F3-94CF-A8121BEE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E10185-39D6-4449-98EA-3860B763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5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CC7B2-0F83-47C8-B963-51C9EF19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CDDC7D-D471-48C9-8604-F158E3F3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F01D0C-3FE8-4842-B70B-D5E028EDA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8F580-247E-4C18-B3EB-958DBC06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CF6E5-DBBB-43FA-B136-F6BBAE6D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EBFFB-46EC-4C71-95AF-B2E4339E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8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B01ABE-7196-4463-A490-0B9811AA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6EFE15-3F7B-405B-89A4-2FB49BF42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58A5A-1701-4DD2-B1CB-5233B6FEA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B285-881C-4CD9-AE11-2503225C6FD4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3542-B078-43BC-966D-126A8FCA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E3853-7907-446C-B805-D45E09B25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79BD7-89F4-4B02-8F8A-BD3B5F250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8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BD5C5759-D012-4252-9AC9-D0793E119D09}"/>
              </a:ext>
            </a:extLst>
          </p:cNvPr>
          <p:cNvSpPr/>
          <p:nvPr/>
        </p:nvSpPr>
        <p:spPr>
          <a:xfrm>
            <a:off x="3797416" y="1845578"/>
            <a:ext cx="2298584" cy="679508"/>
          </a:xfrm>
          <a:prstGeom prst="cube">
            <a:avLst>
              <a:gd name="adj" fmla="val 65187"/>
            </a:avLst>
          </a:prstGeom>
          <a:solidFill>
            <a:srgbClr val="C0C4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6E8AA388-0C14-437D-B38E-17043D3219EB}"/>
              </a:ext>
            </a:extLst>
          </p:cNvPr>
          <p:cNvSpPr>
            <a:spLocks noChangeAspect="1"/>
          </p:cNvSpPr>
          <p:nvPr/>
        </p:nvSpPr>
        <p:spPr>
          <a:xfrm flipV="1">
            <a:off x="4580128" y="2307643"/>
            <a:ext cx="252233" cy="217443"/>
          </a:xfrm>
          <a:prstGeom prst="triangle">
            <a:avLst/>
          </a:prstGeom>
          <a:solidFill>
            <a:srgbClr val="2474B5"/>
          </a:solidFill>
          <a:ln>
            <a:solidFill>
              <a:srgbClr val="EDE3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9BBD62E-8097-44AA-A3B5-D8CB2F9A2E8C}"/>
              </a:ext>
            </a:extLst>
          </p:cNvPr>
          <p:cNvCxnSpPr>
            <a:cxnSpLocks/>
          </p:cNvCxnSpPr>
          <p:nvPr/>
        </p:nvCxnSpPr>
        <p:spPr>
          <a:xfrm flipH="1">
            <a:off x="3316489" y="1845578"/>
            <a:ext cx="569024" cy="570786"/>
          </a:xfrm>
          <a:prstGeom prst="straightConnector1">
            <a:avLst/>
          </a:prstGeom>
          <a:ln w="38100">
            <a:solidFill>
              <a:srgbClr val="FB8B05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6D80C70-BB90-4758-8155-5248F5C5984F}"/>
              </a:ext>
            </a:extLst>
          </p:cNvPr>
          <p:cNvSpPr txBox="1"/>
          <p:nvPr/>
        </p:nvSpPr>
        <p:spPr>
          <a:xfrm>
            <a:off x="4193214" y="1891945"/>
            <a:ext cx="127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杨任东竹石体-Medium" panose="02000000000000000000" pitchFamily="2" charset="-122"/>
                <a:ea typeface="杨任东竹石体-Medium" panose="02000000000000000000" pitchFamily="2" charset="-122"/>
              </a:rPr>
              <a:t>标记靠内</a:t>
            </a:r>
          </a:p>
        </p:txBody>
      </p:sp>
    </p:spTree>
    <p:extLst>
      <p:ext uri="{BB962C8B-B14F-4D97-AF65-F5344CB8AC3E}">
        <p14:creationId xmlns:p14="http://schemas.microsoft.com/office/powerpoint/2010/main" val="115198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杨任东竹石体-Medium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20212</dc:creator>
  <cp:lastModifiedBy>20212</cp:lastModifiedBy>
  <cp:revision>2</cp:revision>
  <dcterms:created xsi:type="dcterms:W3CDTF">2025-08-16T10:12:17Z</dcterms:created>
  <dcterms:modified xsi:type="dcterms:W3CDTF">2025-08-16T10:17:19Z</dcterms:modified>
</cp:coreProperties>
</file>