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1" d="100"/>
          <a:sy n="41" d="100"/>
        </p:scale>
        <p:origin x="34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A6D7-B4CB-4905-BCBB-9A7A7F06F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4BE2C-F067-4960-900A-855AA7239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C3DD-5DDC-4685-8E9C-001170CF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4069-B17D-4985-A206-010FF706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A00E-D453-47D7-A6D1-AEFA4DF3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617B-3A72-4E3D-A16E-9205DD7E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85170-CD4E-4651-9A06-A45E22BE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22CF-B197-41F5-A343-D352B290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F506-CA57-4A13-8EE7-11F7FEE6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B66D-C196-4441-8FEA-C8225054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598C3-7376-4C23-9D5E-029BFC60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983-6CFB-4142-94D1-13A0EBF2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00C8-92C0-4CC9-B5DD-62D3BD7E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1EAE-BC30-41E3-B18B-E3B828EC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C66-E349-4A13-94ED-3F7C7AEE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ED35-B911-469C-B18A-352D0FF8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394D-3181-4B75-9B01-03D0AC07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74BC-CA9A-423D-8677-AAE21B53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D37D-64CF-4344-A892-7B35F1AF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3E52-1B8F-4797-86E6-180FAD60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8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D387-742B-4FCD-A1E6-0348E4D3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159C4-3500-4F3C-8A1D-7F0A56C3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E1C0-8213-437A-B770-B6E9E053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407C-6804-45AA-A171-7C34BA29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C694-A2DA-4F2E-B92F-09A29481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BC45-6C00-4E2E-ACAD-E62334A0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0A2-78D9-4CAD-92A0-EDFD7B5BC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A2DB3-F764-4C5F-B534-3125E7584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F3812-29EB-4714-816E-B3BE0A17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ECC0-C838-4A4B-A07A-628F1101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51CB5-2C9A-40FF-9762-8A81CCC1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0FA1-49FB-4DD8-9129-CE3D9839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6FA8-462D-4988-80F4-8B089742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C922E-301D-4158-A093-B3617BA2D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CFE0A-C933-4A58-956B-C279EEA53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DD48-3F59-416B-97BC-B654B02A8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63F0-EC64-405B-B838-1CDBDC3F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68D76-6E51-40CC-AC7E-5E455016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D33A-7D47-4B9D-9BAA-BF2A7C02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648-9AD2-4CD2-849D-443D0F6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BEB4E-C60B-421A-A014-E5C4015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C2A14-28F2-4515-B1ED-9EED3E1D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9B0A3-216D-41FA-B6E2-578D3B2F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8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5C3AD-D121-4DF7-B907-72B5B343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BA1E2-1C6A-4997-B038-E296F14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7AD4-AC07-4CB8-BA22-719B3B61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64EE-081C-4847-AA75-DE6CC939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7C54-4597-4C8C-8E8D-12846380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CE2B-7968-424E-9485-01E0F59B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A5C4-54A1-4809-9710-5B21A071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22439-552F-4AAD-9B5E-8D8FF0B9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4253-3F59-41EF-9436-180AD32E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CA8C-1613-4CCC-99B8-9234347C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9651C-1DFD-4527-83DA-CE69C72FC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6B9D-F16F-401D-AA60-419E022B3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E6B2E-D031-4F1C-8BDC-E8FB90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E7FEA-7DDD-422D-B103-AE72939D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B4ABD-E1C2-41E4-8523-B0BDBC06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79B5-452E-46D7-B2EB-F83BFAE8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9C07-7F96-4687-91AF-27022507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B36B-DABA-4F55-A01B-F80157A61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B398-EF7F-40EC-A2B7-3F92AF8868B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85FB-215F-48CB-9D41-1E70FF45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04C0-8FF6-47CD-B3F3-FB5C19398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3021-CC9A-4022-B644-BA02948D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CF6E8-2BE5-4210-BD12-CC49F3FFD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Evolution of Alturism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C2DD5-08F5-40D9-9886-A45C66ED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Prisoner’s Dilemma Simulation</a:t>
            </a:r>
          </a:p>
        </p:txBody>
      </p:sp>
      <p:pic>
        <p:nvPicPr>
          <p:cNvPr id="5" name="Picture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160D5493-C23E-4628-9BA3-6A7042E0E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r="-2" b="19705"/>
          <a:stretch/>
        </p:blipFill>
        <p:spPr>
          <a:xfrm>
            <a:off x="20" y="10"/>
            <a:ext cx="5920598" cy="2130941"/>
          </a:xfrm>
          <a:custGeom>
            <a:avLst/>
            <a:gdLst>
              <a:gd name="connsiteX0" fmla="*/ 0 w 5920618"/>
              <a:gd name="connsiteY0" fmla="*/ 0 h 2130951"/>
              <a:gd name="connsiteX1" fmla="*/ 5920618 w 5920618"/>
              <a:gd name="connsiteY1" fmla="*/ 0 h 2130951"/>
              <a:gd name="connsiteX2" fmla="*/ 4933709 w 5920618"/>
              <a:gd name="connsiteY2" fmla="*/ 2130951 h 2130951"/>
              <a:gd name="connsiteX3" fmla="*/ 0 w 5920618"/>
              <a:gd name="connsiteY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0618" h="2130951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B0BDD275-E79C-4B6F-9875-E474D59DC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752" y="0"/>
            <a:ext cx="7084249" cy="2130552"/>
          </a:xfrm>
          <a:custGeom>
            <a:avLst/>
            <a:gdLst>
              <a:gd name="connsiteX0" fmla="*/ 986725 w 7084249"/>
              <a:gd name="connsiteY0" fmla="*/ 0 h 2130552"/>
              <a:gd name="connsiteX1" fmla="*/ 7084249 w 7084249"/>
              <a:gd name="connsiteY1" fmla="*/ 0 h 2130552"/>
              <a:gd name="connsiteX2" fmla="*/ 7084249 w 7084249"/>
              <a:gd name="connsiteY2" fmla="*/ 2130552 h 2130552"/>
              <a:gd name="connsiteX3" fmla="*/ 0 w 7084249"/>
              <a:gd name="connsiteY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49" h="2130552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FFE24BB0-6C00-4CD0-B19A-F4151302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45D7A58-411F-4E92-A78E-A6FEB189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1728"/>
            <a:ext cx="7112212" cy="2176272"/>
          </a:xfrm>
          <a:custGeom>
            <a:avLst/>
            <a:gdLst>
              <a:gd name="connsiteX0" fmla="*/ 0 w 7112212"/>
              <a:gd name="connsiteY0" fmla="*/ 0 h 2176272"/>
              <a:gd name="connsiteX1" fmla="*/ 7112212 w 7112212"/>
              <a:gd name="connsiteY1" fmla="*/ 0 h 2176272"/>
              <a:gd name="connsiteX2" fmla="*/ 6104313 w 7112212"/>
              <a:gd name="connsiteY2" fmla="*/ 2176272 h 2176272"/>
              <a:gd name="connsiteX3" fmla="*/ 0 w 7112212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12" h="2176272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B8898-C327-4ACC-9959-AA1181A2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Prisoner’s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8F63-4510-4FFF-9AC7-0B7688CB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can choose to act altruistically or selfishly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0759ED-D651-4729-A95F-BA26180F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5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EA81-EF80-40F9-86EE-B066FAE0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4FB1-30C9-4158-9DAC-3B4F7294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successful programs get to “reproduce” more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Tracks evolution of Moral Strategies</a:t>
            </a:r>
          </a:p>
          <a:p>
            <a:endParaRPr lang="en-US" dirty="0"/>
          </a:p>
          <a:p>
            <a:r>
              <a:rPr lang="en-US" dirty="0"/>
              <a:t>Hypothesis:  Altruistic strategies will outcompete selfish strategies</a:t>
            </a:r>
          </a:p>
        </p:txBody>
      </p:sp>
    </p:spTree>
    <p:extLst>
      <p:ext uri="{BB962C8B-B14F-4D97-AF65-F5344CB8AC3E}">
        <p14:creationId xmlns:p14="http://schemas.microsoft.com/office/powerpoint/2010/main" val="33604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0E7AB-11F2-4E21-8F99-C0848AB6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0547-64B7-4380-9069-41632EA8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Linked list</a:t>
            </a:r>
          </a:p>
          <a:p>
            <a:endParaRPr lang="en-US" sz="2400" dirty="0"/>
          </a:p>
          <a:p>
            <a:r>
              <a:rPr lang="en-US" sz="2400" dirty="0"/>
              <a:t>Each “node” like an organism with a memory</a:t>
            </a:r>
          </a:p>
          <a:p>
            <a:endParaRPr lang="en-US" sz="2400" dirty="0"/>
          </a:p>
          <a:p>
            <a:r>
              <a:rPr lang="en-US" sz="2400" dirty="0"/>
              <a:t>More added based on competitions</a:t>
            </a:r>
          </a:p>
          <a:p>
            <a:endParaRPr lang="en-US" sz="2400" dirty="0"/>
          </a:p>
          <a:p>
            <a:r>
              <a:rPr lang="en-US" sz="2400" dirty="0"/>
              <a:t>Every other node deleted when list becomes too large</a:t>
            </a:r>
          </a:p>
        </p:txBody>
      </p:sp>
    </p:spTree>
    <p:extLst>
      <p:ext uri="{BB962C8B-B14F-4D97-AF65-F5344CB8AC3E}">
        <p14:creationId xmlns:p14="http://schemas.microsoft.com/office/powerpoint/2010/main" val="427648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Prisoner’s Dilemma Simulation</vt:lpstr>
      <vt:lpstr>Prisoner’s Dilemma</vt:lpstr>
      <vt:lpstr>My Simulation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Prisoner’s Dilemma Simulation</dc:title>
  <dc:creator>Rebecca</dc:creator>
  <cp:lastModifiedBy>Rebecca</cp:lastModifiedBy>
  <cp:revision>4</cp:revision>
  <dcterms:created xsi:type="dcterms:W3CDTF">2019-02-24T08:55:22Z</dcterms:created>
  <dcterms:modified xsi:type="dcterms:W3CDTF">2019-02-24T09:08:47Z</dcterms:modified>
</cp:coreProperties>
</file>