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4" r:id="rId1"/>
    <p:sldMasterId id="2147483725"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embeddedFontLst>
    <p:embeddedFont>
      <p:font typeface="Roboto" panose="02000000000000000000" pitchFamily="2" charset="0"/>
      <p:regular r:id="rId15"/>
      <p:bold r:id="rId16"/>
      <p:italic r:id="rId17"/>
      <p:boldItalic r:id="rId18"/>
    </p:embeddedFont>
    <p:embeddedFont>
      <p:font typeface="Roboto Light" panose="02000000000000000000" pitchFamily="2" charset="0"/>
      <p:regular r:id="rId19"/>
      <p:bold r:id="rId20"/>
      <p:italic r:id="rId21"/>
      <p:boldItalic r:id="rId22"/>
    </p:embeddedFont>
    <p:embeddedFont>
      <p:font typeface="Roboto Medium"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8A6FC5-65F8-494A-953E-81BACA03500F}" v="1" dt="2024-10-17T22:55:15.770"/>
  </p1510:revLst>
</p1510:revInfo>
</file>

<file path=ppt/tableStyles.xml><?xml version="1.0" encoding="utf-8"?>
<a:tblStyleLst xmlns:a="http://schemas.openxmlformats.org/drawingml/2006/main" def="{788715F4-C7C1-491C-85EE-06862457EB91}">
  <a:tblStyle styleId="{788715F4-C7C1-491C-85EE-06862457EB9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5.fntdata"/><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ya Bejado" userId="4159f38b8e341bce" providerId="LiveId" clId="{958A6FC5-65F8-494A-953E-81BACA03500F}"/>
    <pc:docChg chg="custSel modSld">
      <pc:chgData name="Tanya Bejado" userId="4159f38b8e341bce" providerId="LiveId" clId="{958A6FC5-65F8-494A-953E-81BACA03500F}" dt="2024-10-17T22:56:23.068" v="3240" actId="6549"/>
      <pc:docMkLst>
        <pc:docMk/>
      </pc:docMkLst>
      <pc:sldChg chg="addSp delSp modSp mod">
        <pc:chgData name="Tanya Bejado" userId="4159f38b8e341bce" providerId="LiveId" clId="{958A6FC5-65F8-494A-953E-81BACA03500F}" dt="2024-10-17T21:10:51.409" v="945" actId="6549"/>
        <pc:sldMkLst>
          <pc:docMk/>
          <pc:sldMk cId="0" sldId="257"/>
        </pc:sldMkLst>
        <pc:spChg chg="add mod">
          <ac:chgData name="Tanya Bejado" userId="4159f38b8e341bce" providerId="LiveId" clId="{958A6FC5-65F8-494A-953E-81BACA03500F}" dt="2024-10-17T21:10:51.409" v="945" actId="6549"/>
          <ac:spMkLst>
            <pc:docMk/>
            <pc:sldMk cId="0" sldId="257"/>
            <ac:spMk id="3" creationId="{549B57FB-B902-832E-01DF-5E875AB597F8}"/>
          </ac:spMkLst>
        </pc:spChg>
        <pc:spChg chg="del">
          <ac:chgData name="Tanya Bejado" userId="4159f38b8e341bce" providerId="LiveId" clId="{958A6FC5-65F8-494A-953E-81BACA03500F}" dt="2024-10-17T18:58:04.361" v="0" actId="478"/>
          <ac:spMkLst>
            <pc:docMk/>
            <pc:sldMk cId="0" sldId="257"/>
            <ac:spMk id="921" creationId="{00000000-0000-0000-0000-000000000000}"/>
          </ac:spMkLst>
        </pc:spChg>
      </pc:sldChg>
      <pc:sldChg chg="modSp mod">
        <pc:chgData name="Tanya Bejado" userId="4159f38b8e341bce" providerId="LiveId" clId="{958A6FC5-65F8-494A-953E-81BACA03500F}" dt="2024-10-17T22:31:55.041" v="2105" actId="20577"/>
        <pc:sldMkLst>
          <pc:docMk/>
          <pc:sldMk cId="0" sldId="258"/>
        </pc:sldMkLst>
        <pc:spChg chg="mod">
          <ac:chgData name="Tanya Bejado" userId="4159f38b8e341bce" providerId="LiveId" clId="{958A6FC5-65F8-494A-953E-81BACA03500F}" dt="2024-10-17T22:31:55.041" v="2105" actId="20577"/>
          <ac:spMkLst>
            <pc:docMk/>
            <pc:sldMk cId="0" sldId="258"/>
            <ac:spMk id="930" creationId="{00000000-0000-0000-0000-000000000000}"/>
          </ac:spMkLst>
        </pc:spChg>
      </pc:sldChg>
      <pc:sldChg chg="modSp mod">
        <pc:chgData name="Tanya Bejado" userId="4159f38b8e341bce" providerId="LiveId" clId="{958A6FC5-65F8-494A-953E-81BACA03500F}" dt="2024-10-17T22:56:23.068" v="3240" actId="6549"/>
        <pc:sldMkLst>
          <pc:docMk/>
          <pc:sldMk cId="0" sldId="259"/>
        </pc:sldMkLst>
        <pc:spChg chg="mod">
          <ac:chgData name="Tanya Bejado" userId="4159f38b8e341bce" providerId="LiveId" clId="{958A6FC5-65F8-494A-953E-81BACA03500F}" dt="2024-10-17T22:53:54.722" v="2989" actId="1076"/>
          <ac:spMkLst>
            <pc:docMk/>
            <pc:sldMk cId="0" sldId="259"/>
            <ac:spMk id="937" creationId="{00000000-0000-0000-0000-000000000000}"/>
          </ac:spMkLst>
        </pc:spChg>
        <pc:spChg chg="mod">
          <ac:chgData name="Tanya Bejado" userId="4159f38b8e341bce" providerId="LiveId" clId="{958A6FC5-65F8-494A-953E-81BACA03500F}" dt="2024-10-17T22:56:23.068" v="3240" actId="6549"/>
          <ac:spMkLst>
            <pc:docMk/>
            <pc:sldMk cId="0" sldId="259"/>
            <ac:spMk id="940" creationId="{00000000-0000-0000-0000-000000000000}"/>
          </ac:spMkLst>
        </pc:spChg>
      </pc:sldChg>
      <pc:sldChg chg="modSp mod">
        <pc:chgData name="Tanya Bejado" userId="4159f38b8e341bce" providerId="LiveId" clId="{958A6FC5-65F8-494A-953E-81BACA03500F}" dt="2024-10-17T22:09:04.255" v="1556" actId="20577"/>
        <pc:sldMkLst>
          <pc:docMk/>
          <pc:sldMk cId="0" sldId="265"/>
        </pc:sldMkLst>
        <pc:spChg chg="mod">
          <ac:chgData name="Tanya Bejado" userId="4159f38b8e341bce" providerId="LiveId" clId="{958A6FC5-65F8-494A-953E-81BACA03500F}" dt="2024-10-17T22:09:04.255" v="1556" actId="20577"/>
          <ac:spMkLst>
            <pc:docMk/>
            <pc:sldMk cId="0" sldId="265"/>
            <ac:spMk id="1002" creationId="{00000000-0000-0000-0000-000000000000}"/>
          </ac:spMkLst>
        </pc:spChg>
      </pc:sldChg>
      <pc:sldChg chg="modSp mod">
        <pc:chgData name="Tanya Bejado" userId="4159f38b8e341bce" providerId="LiveId" clId="{958A6FC5-65F8-494A-953E-81BACA03500F}" dt="2024-10-17T22:16:19.529" v="1846" actId="20577"/>
        <pc:sldMkLst>
          <pc:docMk/>
          <pc:sldMk cId="0" sldId="266"/>
        </pc:sldMkLst>
        <pc:spChg chg="mod">
          <ac:chgData name="Tanya Bejado" userId="4159f38b8e341bce" providerId="LiveId" clId="{958A6FC5-65F8-494A-953E-81BACA03500F}" dt="2024-10-17T22:16:19.529" v="1846" actId="20577"/>
          <ac:spMkLst>
            <pc:docMk/>
            <pc:sldMk cId="0" sldId="266"/>
            <ac:spMk id="101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27bc62a7a95_0_1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27bc62a7a95_0_17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27bc62a7a95_0_26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27bc62a7a95_0_26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6" name="Google Shape;996;g27bc62a7a95_0_26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27bc62a7a95_0_26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27bc62a7a95_0_26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6" name="Google Shape;1006;g27bc62a7a95_0_266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27bc62a7a95_0_25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27bc62a7a95_0_25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5" name="Google Shape;915;g27bc62a7a95_0_25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27bc62a7a95_0_25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27bc62a7a95_0_25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5" name="Google Shape;925;g27bc62a7a95_0_257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27bc62a7a95_0_25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27bc62a7a95_0_25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5" name="Google Shape;935;g27bc62a7a95_0_25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27bc62a7a95_0_25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27bc62a7a95_0_25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5" name="Google Shape;945;g27bc62a7a95_0_259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27bc62a7a95_0_26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27bc62a7a95_0_26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5" name="Google Shape;955;g27bc62a7a95_0_26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27bc62a7a95_0_26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27bc62a7a95_0_26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5" name="Google Shape;965;g27bc62a7a95_0_26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27bc62a7a95_0_26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27bc62a7a95_0_26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5" name="Google Shape;975;g27bc62a7a95_0_26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27bc62a7a95_0_26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27bc62a7a95_0_26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5" name="Google Shape;985;g27bc62a7a95_0_26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Master" Target="../slideMasters/slideMaster2.xml"/><Relationship Id="rId5" Type="http://schemas.openxmlformats.org/officeDocument/2006/relationships/image" Target="../media/image33.png"/><Relationship Id="rId4" Type="http://schemas.openxmlformats.org/officeDocument/2006/relationships/image" Target="../media/image32.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age" type="secHead">
  <p:cSld name="SECTION_HEADER">
    <p:bg>
      <p:bgPr>
        <a:solidFill>
          <a:srgbClr val="2E5E73"/>
        </a:solidFill>
        <a:effectLst/>
      </p:bgPr>
    </p:bg>
    <p:spTree>
      <p:nvGrpSpPr>
        <p:cNvPr id="1" name="Shape 87"/>
        <p:cNvGrpSpPr/>
        <p:nvPr/>
      </p:nvGrpSpPr>
      <p:grpSpPr>
        <a:xfrm>
          <a:off x="0" y="0"/>
          <a:ext cx="0" cy="0"/>
          <a:chOff x="0" y="0"/>
          <a:chExt cx="0" cy="0"/>
        </a:xfrm>
      </p:grpSpPr>
      <p:cxnSp>
        <p:nvCxnSpPr>
          <p:cNvPr id="88" name="Google Shape;88;p14"/>
          <p:cNvCxnSpPr/>
          <p:nvPr/>
        </p:nvCxnSpPr>
        <p:spPr>
          <a:xfrm>
            <a:off x="5797000" y="2634733"/>
            <a:ext cx="1291500" cy="0"/>
          </a:xfrm>
          <a:prstGeom prst="straightConnector1">
            <a:avLst/>
          </a:prstGeom>
          <a:noFill/>
          <a:ln w="19050" cap="flat" cmpd="sng">
            <a:solidFill>
              <a:srgbClr val="FFFFFF"/>
            </a:solidFill>
            <a:prstDash val="solid"/>
            <a:round/>
            <a:headEnd type="none" w="med" len="med"/>
            <a:tailEnd type="none" w="med" len="med"/>
          </a:ln>
        </p:spPr>
      </p:cxnSp>
      <p:cxnSp>
        <p:nvCxnSpPr>
          <p:cNvPr id="89" name="Google Shape;89;p14"/>
          <p:cNvCxnSpPr/>
          <p:nvPr/>
        </p:nvCxnSpPr>
        <p:spPr>
          <a:xfrm>
            <a:off x="5810933" y="2634600"/>
            <a:ext cx="7262100" cy="0"/>
          </a:xfrm>
          <a:prstGeom prst="straightConnector1">
            <a:avLst/>
          </a:prstGeom>
          <a:noFill/>
          <a:ln w="19050" cap="flat" cmpd="sng">
            <a:solidFill>
              <a:srgbClr val="FFFFFF"/>
            </a:solidFill>
            <a:prstDash val="solid"/>
            <a:round/>
            <a:headEnd type="none" w="med" len="med"/>
            <a:tailEnd type="oval" w="med" len="med"/>
          </a:ln>
        </p:spPr>
      </p:cxnSp>
      <p:sp>
        <p:nvSpPr>
          <p:cNvPr id="90" name="Google Shape;90;p14"/>
          <p:cNvSpPr txBox="1">
            <a:spLocks noGrp="1"/>
          </p:cNvSpPr>
          <p:nvPr>
            <p:ph type="title"/>
          </p:nvPr>
        </p:nvSpPr>
        <p:spPr>
          <a:xfrm>
            <a:off x="5644896" y="2634600"/>
            <a:ext cx="6545700" cy="16065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lt1"/>
              </a:buClr>
              <a:buSzPts val="5300"/>
              <a:buNone/>
              <a:defRPr sz="5300" b="0">
                <a:solidFill>
                  <a:schemeClr val="lt1"/>
                </a:solidFill>
              </a:defRPr>
            </a:lvl1pPr>
            <a:lvl2pPr lvl="1"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2pPr>
            <a:lvl3pPr lvl="2"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3pPr>
            <a:lvl4pPr lvl="3"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4pPr>
            <a:lvl5pPr lvl="4"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5pPr>
            <a:lvl6pPr lvl="5"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6pPr>
            <a:lvl7pPr lvl="6"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7pPr>
            <a:lvl8pPr lvl="7"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8pPr>
            <a:lvl9pPr lvl="8"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9pPr>
          </a:lstStyle>
          <a:p>
            <a:endParaRPr/>
          </a:p>
        </p:txBody>
      </p:sp>
      <p:sp>
        <p:nvSpPr>
          <p:cNvPr id="91" name="Google Shape;91;p14"/>
          <p:cNvSpPr txBox="1">
            <a:spLocks noGrp="1"/>
          </p:cNvSpPr>
          <p:nvPr>
            <p:ph type="subTitle" idx="1"/>
          </p:nvPr>
        </p:nvSpPr>
        <p:spPr>
          <a:xfrm>
            <a:off x="5646267" y="1967600"/>
            <a:ext cx="6545700" cy="653700"/>
          </a:xfrm>
          <a:prstGeom prst="rect">
            <a:avLst/>
          </a:prstGeom>
        </p:spPr>
        <p:txBody>
          <a:bodyPr spcFirstLastPara="1" wrap="square" lIns="121900" tIns="121900" rIns="121900" bIns="121900" anchor="b" anchorCtr="0">
            <a:noAutofit/>
          </a:bodyPr>
          <a:lstStyle>
            <a:lvl1pPr lvl="0" rtl="0">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9pPr>
          </a:lstStyle>
          <a:p>
            <a:endParaRPr/>
          </a:p>
        </p:txBody>
      </p:sp>
      <p:sp>
        <p:nvSpPr>
          <p:cNvPr id="92" name="Google Shape;92;p14"/>
          <p:cNvSpPr txBox="1">
            <a:spLocks noGrp="1"/>
          </p:cNvSpPr>
          <p:nvPr>
            <p:ph type="subTitle" idx="2"/>
          </p:nvPr>
        </p:nvSpPr>
        <p:spPr>
          <a:xfrm>
            <a:off x="5695333" y="4062067"/>
            <a:ext cx="6495300" cy="653700"/>
          </a:xfrm>
          <a:prstGeom prst="rect">
            <a:avLst/>
          </a:prstGeom>
        </p:spPr>
        <p:txBody>
          <a:bodyPr spcFirstLastPara="1" wrap="square" lIns="121900" tIns="121900" rIns="121900" bIns="121900"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900"/>
              <a:buNone/>
              <a:defRPr>
                <a:solidFill>
                  <a:schemeClr val="lt1"/>
                </a:solidFill>
              </a:defRPr>
            </a:lvl2pPr>
            <a:lvl3pPr lvl="2" rtl="0">
              <a:spcBef>
                <a:spcPts val="0"/>
              </a:spcBef>
              <a:spcAft>
                <a:spcPts val="0"/>
              </a:spcAft>
              <a:buClr>
                <a:schemeClr val="lt1"/>
              </a:buClr>
              <a:buSzPts val="1900"/>
              <a:buNone/>
              <a:defRPr>
                <a:solidFill>
                  <a:schemeClr val="lt1"/>
                </a:solidFill>
              </a:defRPr>
            </a:lvl3pPr>
            <a:lvl4pPr lvl="3" rtl="0">
              <a:spcBef>
                <a:spcPts val="0"/>
              </a:spcBef>
              <a:spcAft>
                <a:spcPts val="0"/>
              </a:spcAft>
              <a:buClr>
                <a:schemeClr val="lt1"/>
              </a:buClr>
              <a:buSzPts val="1900"/>
              <a:buNone/>
              <a:defRPr>
                <a:solidFill>
                  <a:schemeClr val="lt1"/>
                </a:solidFill>
              </a:defRPr>
            </a:lvl4pPr>
            <a:lvl5pPr lvl="4" rtl="0">
              <a:spcBef>
                <a:spcPts val="0"/>
              </a:spcBef>
              <a:spcAft>
                <a:spcPts val="0"/>
              </a:spcAft>
              <a:buClr>
                <a:schemeClr val="lt1"/>
              </a:buClr>
              <a:buSzPts val="1900"/>
              <a:buNone/>
              <a:defRPr>
                <a:solidFill>
                  <a:schemeClr val="lt1"/>
                </a:solidFill>
              </a:defRPr>
            </a:lvl5pPr>
            <a:lvl6pPr lvl="5" rtl="0">
              <a:spcBef>
                <a:spcPts val="0"/>
              </a:spcBef>
              <a:spcAft>
                <a:spcPts val="0"/>
              </a:spcAft>
              <a:buClr>
                <a:schemeClr val="lt1"/>
              </a:buClr>
              <a:buSzPts val="1900"/>
              <a:buNone/>
              <a:defRPr>
                <a:solidFill>
                  <a:schemeClr val="lt1"/>
                </a:solidFill>
              </a:defRPr>
            </a:lvl6pPr>
            <a:lvl7pPr lvl="6" rtl="0">
              <a:spcBef>
                <a:spcPts val="0"/>
              </a:spcBef>
              <a:spcAft>
                <a:spcPts val="0"/>
              </a:spcAft>
              <a:buClr>
                <a:schemeClr val="lt1"/>
              </a:buClr>
              <a:buSzPts val="1900"/>
              <a:buNone/>
              <a:defRPr>
                <a:solidFill>
                  <a:schemeClr val="lt1"/>
                </a:solidFill>
              </a:defRPr>
            </a:lvl7pPr>
            <a:lvl8pPr lvl="7" rtl="0">
              <a:spcBef>
                <a:spcPts val="0"/>
              </a:spcBef>
              <a:spcAft>
                <a:spcPts val="0"/>
              </a:spcAft>
              <a:buClr>
                <a:schemeClr val="lt1"/>
              </a:buClr>
              <a:buSzPts val="1900"/>
              <a:buNone/>
              <a:defRPr>
                <a:solidFill>
                  <a:schemeClr val="lt1"/>
                </a:solidFill>
              </a:defRPr>
            </a:lvl8pPr>
            <a:lvl9pPr lvl="8" rtl="0">
              <a:spcBef>
                <a:spcPts val="0"/>
              </a:spcBef>
              <a:spcAft>
                <a:spcPts val="0"/>
              </a:spcAft>
              <a:buClr>
                <a:schemeClr val="lt1"/>
              </a:buClr>
              <a:buSzPts val="1900"/>
              <a:buNone/>
              <a:defRPr>
                <a:solidFill>
                  <a:schemeClr val="lt1"/>
                </a:solidFill>
              </a:defRPr>
            </a:lvl9pPr>
          </a:lstStyle>
          <a:p>
            <a:endParaRPr/>
          </a:p>
        </p:txBody>
      </p:sp>
      <p:sp>
        <p:nvSpPr>
          <p:cNvPr id="93" name="Google Shape;93;p14"/>
          <p:cNvSpPr txBox="1">
            <a:spLocks noGrp="1"/>
          </p:cNvSpPr>
          <p:nvPr>
            <p:ph type="sldNum" idx="12"/>
          </p:nvPr>
        </p:nvSpPr>
        <p:spPr>
          <a:xfrm>
            <a:off x="11409045" y="6333134"/>
            <a:ext cx="731700" cy="524700"/>
          </a:xfrm>
          <a:prstGeom prst="rect">
            <a:avLst/>
          </a:prstGeom>
          <a:noFill/>
          <a:ln>
            <a:noFill/>
          </a:ln>
        </p:spPr>
        <p:txBody>
          <a:bodyPr spcFirstLastPara="1" wrap="square" lIns="121900" tIns="121900" rIns="121900" bIns="121900" anchor="t" anchorCtr="0">
            <a:noAutofit/>
          </a:bodyPr>
          <a:lstStyle>
            <a:lvl1pPr lvl="0" rtl="0">
              <a:buNone/>
              <a:defRPr sz="1700">
                <a:solidFill>
                  <a:srgbClr val="2E5E73"/>
                </a:solidFill>
                <a:latin typeface="Roboto Light"/>
                <a:ea typeface="Roboto Light"/>
                <a:cs typeface="Roboto Light"/>
                <a:sym typeface="Roboto Light"/>
              </a:defRPr>
            </a:lvl1pPr>
            <a:lvl2pPr lvl="1" rtl="0">
              <a:buNone/>
              <a:defRPr sz="1700">
                <a:solidFill>
                  <a:srgbClr val="2E5E73"/>
                </a:solidFill>
                <a:latin typeface="Roboto Light"/>
                <a:ea typeface="Roboto Light"/>
                <a:cs typeface="Roboto Light"/>
                <a:sym typeface="Roboto Light"/>
              </a:defRPr>
            </a:lvl2pPr>
            <a:lvl3pPr lvl="2" rtl="0">
              <a:buNone/>
              <a:defRPr sz="1700">
                <a:solidFill>
                  <a:srgbClr val="2E5E73"/>
                </a:solidFill>
                <a:latin typeface="Roboto Light"/>
                <a:ea typeface="Roboto Light"/>
                <a:cs typeface="Roboto Light"/>
                <a:sym typeface="Roboto Light"/>
              </a:defRPr>
            </a:lvl3pPr>
            <a:lvl4pPr lvl="3" rtl="0">
              <a:buNone/>
              <a:defRPr sz="1700">
                <a:solidFill>
                  <a:srgbClr val="2E5E73"/>
                </a:solidFill>
                <a:latin typeface="Roboto Light"/>
                <a:ea typeface="Roboto Light"/>
                <a:cs typeface="Roboto Light"/>
                <a:sym typeface="Roboto Light"/>
              </a:defRPr>
            </a:lvl4pPr>
            <a:lvl5pPr lvl="4" rtl="0">
              <a:buNone/>
              <a:defRPr sz="1700">
                <a:solidFill>
                  <a:srgbClr val="2E5E73"/>
                </a:solidFill>
                <a:latin typeface="Roboto Light"/>
                <a:ea typeface="Roboto Light"/>
                <a:cs typeface="Roboto Light"/>
                <a:sym typeface="Roboto Light"/>
              </a:defRPr>
            </a:lvl5pPr>
            <a:lvl6pPr lvl="5" rtl="0">
              <a:buNone/>
              <a:defRPr sz="1700">
                <a:solidFill>
                  <a:srgbClr val="2E5E73"/>
                </a:solidFill>
                <a:latin typeface="Roboto Light"/>
                <a:ea typeface="Roboto Light"/>
                <a:cs typeface="Roboto Light"/>
                <a:sym typeface="Roboto Light"/>
              </a:defRPr>
            </a:lvl6pPr>
            <a:lvl7pPr lvl="6" rtl="0">
              <a:buNone/>
              <a:defRPr sz="1700">
                <a:solidFill>
                  <a:srgbClr val="2E5E73"/>
                </a:solidFill>
                <a:latin typeface="Roboto Light"/>
                <a:ea typeface="Roboto Light"/>
                <a:cs typeface="Roboto Light"/>
                <a:sym typeface="Roboto Light"/>
              </a:defRPr>
            </a:lvl7pPr>
            <a:lvl8pPr lvl="7" rtl="0">
              <a:buNone/>
              <a:defRPr sz="1700">
                <a:solidFill>
                  <a:srgbClr val="2E5E73"/>
                </a:solidFill>
                <a:latin typeface="Roboto Light"/>
                <a:ea typeface="Roboto Light"/>
                <a:cs typeface="Roboto Light"/>
                <a:sym typeface="Roboto Light"/>
              </a:defRPr>
            </a:lvl8pPr>
            <a:lvl9pPr lvl="8" rtl="0">
              <a:buNone/>
              <a:defRPr sz="17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
        <p:nvSpPr>
          <p:cNvPr id="94" name="Google Shape;94;p14"/>
          <p:cNvSpPr txBox="1"/>
          <p:nvPr/>
        </p:nvSpPr>
        <p:spPr>
          <a:xfrm>
            <a:off x="0" y="6467200"/>
            <a:ext cx="6696000" cy="415500"/>
          </a:xfrm>
          <a:prstGeom prst="rect">
            <a:avLst/>
          </a:prstGeom>
          <a:noFill/>
          <a:ln>
            <a:noFill/>
          </a:ln>
        </p:spPr>
        <p:txBody>
          <a:bodyPr spcFirstLastPara="1" wrap="square" lIns="487675" tIns="121900" rIns="121900" bIns="121900" anchor="t" anchorCtr="0">
            <a:spAutoFit/>
          </a:bodyPr>
          <a:lstStyle/>
          <a:p>
            <a:pPr marL="0" lvl="0" indent="-304800" algn="l" rtl="0">
              <a:lnSpc>
                <a:spcPct val="115000"/>
              </a:lnSpc>
              <a:spcBef>
                <a:spcPts val="0"/>
              </a:spcBef>
              <a:spcAft>
                <a:spcPts val="2100"/>
              </a:spcAft>
              <a:buNone/>
            </a:pPr>
            <a:r>
              <a:rPr lang="en-US" sz="1100">
                <a:solidFill>
                  <a:srgbClr val="FFFFFF"/>
                </a:solidFill>
                <a:latin typeface="Roboto Light"/>
                <a:ea typeface="Roboto Light"/>
                <a:cs typeface="Roboto Light"/>
                <a:sym typeface="Roboto Light"/>
              </a:rPr>
              <a:t>© 2023 edX Boot Camps LLC. Confidential and Proprietary. All Rights Reserved.</a:t>
            </a:r>
            <a:endParaRPr sz="1300">
              <a:solidFill>
                <a:srgbClr val="FFFFFF"/>
              </a:solidFill>
              <a:latin typeface="Roboto Light"/>
              <a:ea typeface="Roboto Light"/>
              <a:cs typeface="Roboto Light"/>
              <a:sym typeface="Roboto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ansition slide 01">
  <p:cSld name="CUSTOM_26">
    <p:bg>
      <p:bgPr>
        <a:solidFill>
          <a:srgbClr val="F2F2F2"/>
        </a:solidFill>
        <a:effectLst/>
      </p:bgPr>
    </p:bg>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0" y="3592400"/>
            <a:ext cx="12192000" cy="987600"/>
          </a:xfrm>
          <a:prstGeom prst="rect">
            <a:avLst/>
          </a:prstGeom>
        </p:spPr>
        <p:txBody>
          <a:bodyPr spcFirstLastPara="1" wrap="square" lIns="0" tIns="121900" rIns="0" bIns="121900" anchor="t" anchorCtr="0">
            <a:noAutofit/>
          </a:bodyPr>
          <a:lstStyle>
            <a:lvl1pPr lvl="0" algn="ctr" rtl="0">
              <a:spcBef>
                <a:spcPts val="0"/>
              </a:spcBef>
              <a:spcAft>
                <a:spcPts val="0"/>
              </a:spcAft>
              <a:buSzPts val="5300"/>
              <a:buNone/>
              <a:defRPr sz="5300">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ansition slide 02">
  <p:cSld name="CUSTOM_26_1">
    <p:bg>
      <p:bgPr>
        <a:solidFill>
          <a:srgbClr val="F2F2F2"/>
        </a:solidFill>
        <a:effectLst/>
      </p:bgPr>
    </p:bg>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0" y="3897200"/>
            <a:ext cx="12192000" cy="987600"/>
          </a:xfrm>
          <a:prstGeom prst="rect">
            <a:avLst/>
          </a:prstGeom>
        </p:spPr>
        <p:txBody>
          <a:bodyPr spcFirstLastPara="1" wrap="square" lIns="0" tIns="121900" rIns="0" bIns="121900" anchor="t" anchorCtr="0">
            <a:noAutofit/>
          </a:bodyPr>
          <a:lstStyle>
            <a:lvl1pPr lvl="0" algn="ctr" rtl="0">
              <a:spcBef>
                <a:spcPts val="0"/>
              </a:spcBef>
              <a:spcAft>
                <a:spcPts val="0"/>
              </a:spcAft>
              <a:buSzPts val="5300"/>
              <a:buNone/>
              <a:defRPr sz="5300">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99" name="Google Shape;99;p16"/>
          <p:cNvSpPr/>
          <p:nvPr/>
        </p:nvSpPr>
        <p:spPr>
          <a:xfrm>
            <a:off x="4974800"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ansition slide 02 1">
  <p:cSld name="CUSTOM_26_1_1">
    <p:bg>
      <p:bgPr>
        <a:solidFill>
          <a:srgbClr val="F2F2F2"/>
        </a:solidFill>
        <a:effectLst/>
      </p:bgPr>
    </p:bg>
    <p:spTree>
      <p:nvGrpSpPr>
        <p:cNvPr id="1" name="Shape 100"/>
        <p:cNvGrpSpPr/>
        <p:nvPr/>
      </p:nvGrpSpPr>
      <p:grpSpPr>
        <a:xfrm>
          <a:off x="0" y="0"/>
          <a:ext cx="0" cy="0"/>
          <a:chOff x="0" y="0"/>
          <a:chExt cx="0" cy="0"/>
        </a:xfrm>
      </p:grpSpPr>
      <p:sp>
        <p:nvSpPr>
          <p:cNvPr id="101" name="Google Shape;101;p17"/>
          <p:cNvSpPr/>
          <p:nvPr/>
        </p:nvSpPr>
        <p:spPr>
          <a:xfrm>
            <a:off x="4974800"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102" name="Google Shape;102;p17"/>
          <p:cNvSpPr txBox="1"/>
          <p:nvPr/>
        </p:nvSpPr>
        <p:spPr>
          <a:xfrm>
            <a:off x="0" y="3897200"/>
            <a:ext cx="12192000" cy="987600"/>
          </a:xfrm>
          <a:prstGeom prst="rect">
            <a:avLst/>
          </a:prstGeom>
          <a:noFill/>
          <a:ln>
            <a:noFill/>
          </a:ln>
        </p:spPr>
        <p:txBody>
          <a:bodyPr spcFirstLastPara="1" wrap="square" lIns="0" tIns="121900" rIns="0" bIns="121900" anchor="t" anchorCtr="0">
            <a:noAutofit/>
          </a:bodyPr>
          <a:lstStyle/>
          <a:p>
            <a:pPr marL="0" lvl="0" indent="0" algn="ctr" rtl="0">
              <a:spcBef>
                <a:spcPts val="0"/>
              </a:spcBef>
              <a:spcAft>
                <a:spcPts val="0"/>
              </a:spcAft>
              <a:buNone/>
            </a:pPr>
            <a:r>
              <a:rPr lang="en-US" sz="5300" b="1">
                <a:solidFill>
                  <a:srgbClr val="2E5E73"/>
                </a:solidFill>
                <a:latin typeface="Roboto Light"/>
                <a:ea typeface="Roboto Light"/>
                <a:cs typeface="Roboto Light"/>
                <a:sym typeface="Roboto Light"/>
              </a:rPr>
              <a:t>Welcome</a:t>
            </a:r>
            <a:endParaRPr sz="5300" b="1">
              <a:solidFill>
                <a:srgbClr val="2E5E73"/>
              </a:solidFill>
              <a:latin typeface="Roboto Light"/>
              <a:ea typeface="Roboto Light"/>
              <a:cs typeface="Roboto Light"/>
              <a:sym typeface="Roboto Light"/>
            </a:endParaRPr>
          </a:p>
        </p:txBody>
      </p:sp>
      <p:pic>
        <p:nvPicPr>
          <p:cNvPr id="103" name="Google Shape;103;p17"/>
          <p:cNvPicPr preferRelativeResize="0"/>
          <p:nvPr/>
        </p:nvPicPr>
        <p:blipFill>
          <a:blip r:embed="rId2">
            <a:alphaModFix/>
          </a:blip>
          <a:stretch>
            <a:fillRect/>
          </a:stretch>
        </p:blipFill>
        <p:spPr>
          <a:xfrm>
            <a:off x="5214833" y="2016100"/>
            <a:ext cx="1762334" cy="131443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104"/>
        <p:cNvGrpSpPr/>
        <p:nvPr/>
      </p:nvGrpSpPr>
      <p:grpSpPr>
        <a:xfrm>
          <a:off x="0" y="0"/>
          <a:ext cx="0" cy="0"/>
          <a:chOff x="0" y="0"/>
          <a:chExt cx="0" cy="0"/>
        </a:xfrm>
      </p:grpSpPr>
      <p:sp>
        <p:nvSpPr>
          <p:cNvPr id="105" name="Google Shape;105;p18"/>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8"/>
          <p:cNvSpPr txBox="1"/>
          <p:nvPr/>
        </p:nvSpPr>
        <p:spPr>
          <a:xfrm>
            <a:off x="947054" y="1385375"/>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01.</a:t>
            </a:r>
            <a:endParaRPr sz="3200" b="1">
              <a:solidFill>
                <a:srgbClr val="2E5E73"/>
              </a:solidFill>
              <a:latin typeface="Roboto"/>
              <a:ea typeface="Roboto"/>
              <a:cs typeface="Roboto"/>
              <a:sym typeface="Roboto"/>
            </a:endParaRPr>
          </a:p>
        </p:txBody>
      </p:sp>
      <p:sp>
        <p:nvSpPr>
          <p:cNvPr id="107" name="Google Shape;107;p18"/>
          <p:cNvSpPr txBox="1"/>
          <p:nvPr/>
        </p:nvSpPr>
        <p:spPr>
          <a:xfrm>
            <a:off x="947054" y="22552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02.</a:t>
            </a:r>
            <a:endParaRPr sz="3200" b="1">
              <a:solidFill>
                <a:srgbClr val="2E5E73"/>
              </a:solidFill>
              <a:latin typeface="Roboto"/>
              <a:ea typeface="Roboto"/>
              <a:cs typeface="Roboto"/>
              <a:sym typeface="Roboto"/>
            </a:endParaRPr>
          </a:p>
        </p:txBody>
      </p:sp>
      <p:sp>
        <p:nvSpPr>
          <p:cNvPr id="108" name="Google Shape;108;p18"/>
          <p:cNvSpPr txBox="1"/>
          <p:nvPr/>
        </p:nvSpPr>
        <p:spPr>
          <a:xfrm>
            <a:off x="947054" y="30970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03.</a:t>
            </a:r>
            <a:endParaRPr sz="3200" b="1">
              <a:solidFill>
                <a:srgbClr val="2E5E73"/>
              </a:solidFill>
              <a:latin typeface="Roboto"/>
              <a:ea typeface="Roboto"/>
              <a:cs typeface="Roboto"/>
              <a:sym typeface="Roboto"/>
            </a:endParaRPr>
          </a:p>
        </p:txBody>
      </p:sp>
      <p:sp>
        <p:nvSpPr>
          <p:cNvPr id="109" name="Google Shape;109;p18"/>
          <p:cNvSpPr txBox="1"/>
          <p:nvPr/>
        </p:nvSpPr>
        <p:spPr>
          <a:xfrm>
            <a:off x="947054" y="39388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04.</a:t>
            </a:r>
            <a:endParaRPr sz="3200" b="1">
              <a:solidFill>
                <a:srgbClr val="2E5E73"/>
              </a:solidFill>
              <a:latin typeface="Roboto"/>
              <a:ea typeface="Roboto"/>
              <a:cs typeface="Roboto"/>
              <a:sym typeface="Roboto"/>
            </a:endParaRPr>
          </a:p>
        </p:txBody>
      </p:sp>
      <p:sp>
        <p:nvSpPr>
          <p:cNvPr id="110" name="Google Shape;110;p18"/>
          <p:cNvSpPr txBox="1"/>
          <p:nvPr/>
        </p:nvSpPr>
        <p:spPr>
          <a:xfrm>
            <a:off x="947054" y="4780575"/>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05.</a:t>
            </a:r>
            <a:endParaRPr sz="3200" b="1">
              <a:solidFill>
                <a:srgbClr val="2E5E73"/>
              </a:solidFill>
              <a:latin typeface="Roboto"/>
              <a:ea typeface="Roboto"/>
              <a:cs typeface="Roboto"/>
              <a:sym typeface="Roboto"/>
            </a:endParaRPr>
          </a:p>
        </p:txBody>
      </p:sp>
      <p:sp>
        <p:nvSpPr>
          <p:cNvPr id="111" name="Google Shape;111;p18"/>
          <p:cNvSpPr txBox="1"/>
          <p:nvPr/>
        </p:nvSpPr>
        <p:spPr>
          <a:xfrm>
            <a:off x="7174154" y="1385375"/>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06.</a:t>
            </a:r>
            <a:endParaRPr sz="3200" b="1">
              <a:solidFill>
                <a:srgbClr val="2E5E73"/>
              </a:solidFill>
              <a:latin typeface="Roboto"/>
              <a:ea typeface="Roboto"/>
              <a:cs typeface="Roboto"/>
              <a:sym typeface="Roboto"/>
            </a:endParaRPr>
          </a:p>
        </p:txBody>
      </p:sp>
      <p:sp>
        <p:nvSpPr>
          <p:cNvPr id="112" name="Google Shape;112;p18"/>
          <p:cNvSpPr txBox="1"/>
          <p:nvPr/>
        </p:nvSpPr>
        <p:spPr>
          <a:xfrm>
            <a:off x="7174154" y="22552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07.</a:t>
            </a:r>
            <a:endParaRPr sz="3200" b="1">
              <a:solidFill>
                <a:srgbClr val="2E5E73"/>
              </a:solidFill>
              <a:latin typeface="Roboto"/>
              <a:ea typeface="Roboto"/>
              <a:cs typeface="Roboto"/>
              <a:sym typeface="Roboto"/>
            </a:endParaRPr>
          </a:p>
        </p:txBody>
      </p:sp>
      <p:sp>
        <p:nvSpPr>
          <p:cNvPr id="113" name="Google Shape;113;p18"/>
          <p:cNvSpPr txBox="1"/>
          <p:nvPr/>
        </p:nvSpPr>
        <p:spPr>
          <a:xfrm>
            <a:off x="7174153" y="30970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08.</a:t>
            </a:r>
            <a:endParaRPr sz="3200" b="1">
              <a:solidFill>
                <a:srgbClr val="2E5E73"/>
              </a:solidFill>
              <a:latin typeface="Roboto"/>
              <a:ea typeface="Roboto"/>
              <a:cs typeface="Roboto"/>
              <a:sym typeface="Roboto"/>
            </a:endParaRPr>
          </a:p>
        </p:txBody>
      </p:sp>
      <p:sp>
        <p:nvSpPr>
          <p:cNvPr id="114" name="Google Shape;114;p18"/>
          <p:cNvSpPr txBox="1"/>
          <p:nvPr/>
        </p:nvSpPr>
        <p:spPr>
          <a:xfrm>
            <a:off x="7174154" y="39388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09.</a:t>
            </a:r>
            <a:endParaRPr sz="3200" b="1">
              <a:solidFill>
                <a:srgbClr val="2E5E73"/>
              </a:solidFill>
              <a:latin typeface="Roboto"/>
              <a:ea typeface="Roboto"/>
              <a:cs typeface="Roboto"/>
              <a:sym typeface="Roboto"/>
            </a:endParaRPr>
          </a:p>
        </p:txBody>
      </p:sp>
      <p:sp>
        <p:nvSpPr>
          <p:cNvPr id="115" name="Google Shape;115;p18"/>
          <p:cNvSpPr txBox="1"/>
          <p:nvPr/>
        </p:nvSpPr>
        <p:spPr>
          <a:xfrm>
            <a:off x="7174154" y="4780575"/>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10.</a:t>
            </a:r>
            <a:endParaRPr sz="3200" b="1">
              <a:solidFill>
                <a:srgbClr val="2E5E73"/>
              </a:solidFill>
              <a:latin typeface="Roboto"/>
              <a:ea typeface="Roboto"/>
              <a:cs typeface="Roboto"/>
              <a:sym typeface="Roboto"/>
            </a:endParaRPr>
          </a:p>
        </p:txBody>
      </p:sp>
      <p:pic>
        <p:nvPicPr>
          <p:cNvPr id="116" name="Google Shape;116;p18"/>
          <p:cNvPicPr preferRelativeResize="0"/>
          <p:nvPr/>
        </p:nvPicPr>
        <p:blipFill>
          <a:blip r:embed="rId2">
            <a:alphaModFix/>
          </a:blip>
          <a:stretch>
            <a:fillRect/>
          </a:stretch>
        </p:blipFill>
        <p:spPr>
          <a:xfrm>
            <a:off x="352783" y="426500"/>
            <a:ext cx="420773" cy="533600"/>
          </a:xfrm>
          <a:prstGeom prst="rect">
            <a:avLst/>
          </a:prstGeom>
          <a:noFill/>
          <a:ln>
            <a:noFill/>
          </a:ln>
        </p:spPr>
      </p:pic>
      <p:sp>
        <p:nvSpPr>
          <p:cNvPr id="117" name="Google Shape;117;p18"/>
          <p:cNvSpPr txBox="1">
            <a:spLocks noGrp="1"/>
          </p:cNvSpPr>
          <p:nvPr>
            <p:ph type="subTitle" idx="1"/>
          </p:nvPr>
        </p:nvSpPr>
        <p:spPr>
          <a:xfrm>
            <a:off x="1632833" y="15055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18" name="Google Shape;118;p18"/>
          <p:cNvSpPr txBox="1">
            <a:spLocks noGrp="1"/>
          </p:cNvSpPr>
          <p:nvPr>
            <p:ph type="subTitle" idx="2"/>
          </p:nvPr>
        </p:nvSpPr>
        <p:spPr>
          <a:xfrm>
            <a:off x="1632833" y="23437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19" name="Google Shape;119;p18"/>
          <p:cNvSpPr txBox="1">
            <a:spLocks noGrp="1"/>
          </p:cNvSpPr>
          <p:nvPr>
            <p:ph type="subTitle" idx="3"/>
          </p:nvPr>
        </p:nvSpPr>
        <p:spPr>
          <a:xfrm>
            <a:off x="1632833" y="31995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0" name="Google Shape;120;p18"/>
          <p:cNvSpPr txBox="1">
            <a:spLocks noGrp="1"/>
          </p:cNvSpPr>
          <p:nvPr>
            <p:ph type="subTitle" idx="4"/>
          </p:nvPr>
        </p:nvSpPr>
        <p:spPr>
          <a:xfrm>
            <a:off x="1632833" y="40413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1" name="Google Shape;121;p18"/>
          <p:cNvSpPr txBox="1">
            <a:spLocks noGrp="1"/>
          </p:cNvSpPr>
          <p:nvPr>
            <p:ph type="subTitle" idx="5"/>
          </p:nvPr>
        </p:nvSpPr>
        <p:spPr>
          <a:xfrm>
            <a:off x="1632833" y="4883200"/>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2" name="Google Shape;122;p18"/>
          <p:cNvSpPr txBox="1">
            <a:spLocks noGrp="1"/>
          </p:cNvSpPr>
          <p:nvPr>
            <p:ph type="subTitle" idx="6"/>
          </p:nvPr>
        </p:nvSpPr>
        <p:spPr>
          <a:xfrm>
            <a:off x="7985600" y="15055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3" name="Google Shape;123;p18"/>
          <p:cNvSpPr txBox="1">
            <a:spLocks noGrp="1"/>
          </p:cNvSpPr>
          <p:nvPr>
            <p:ph type="subTitle" idx="7"/>
          </p:nvPr>
        </p:nvSpPr>
        <p:spPr>
          <a:xfrm>
            <a:off x="7985600" y="23437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4" name="Google Shape;124;p18"/>
          <p:cNvSpPr txBox="1">
            <a:spLocks noGrp="1"/>
          </p:cNvSpPr>
          <p:nvPr>
            <p:ph type="subTitle" idx="8"/>
          </p:nvPr>
        </p:nvSpPr>
        <p:spPr>
          <a:xfrm>
            <a:off x="7985600" y="31995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5" name="Google Shape;125;p18"/>
          <p:cNvSpPr txBox="1">
            <a:spLocks noGrp="1"/>
          </p:cNvSpPr>
          <p:nvPr>
            <p:ph type="subTitle" idx="9"/>
          </p:nvPr>
        </p:nvSpPr>
        <p:spPr>
          <a:xfrm>
            <a:off x="7985600" y="40413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6" name="Google Shape;126;p18"/>
          <p:cNvSpPr txBox="1">
            <a:spLocks noGrp="1"/>
          </p:cNvSpPr>
          <p:nvPr>
            <p:ph type="subTitle" idx="13"/>
          </p:nvPr>
        </p:nvSpPr>
        <p:spPr>
          <a:xfrm>
            <a:off x="7985600" y="4883200"/>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7" name="Google Shape;127;p18"/>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28" name="Google Shape;128;p18"/>
          <p:cNvSpPr txBox="1">
            <a:spLocks noGrp="1"/>
          </p:cNvSpPr>
          <p:nvPr>
            <p:ph type="title" idx="14"/>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Recap slide 01">
  <p:cSld name="CUSTOM_21">
    <p:spTree>
      <p:nvGrpSpPr>
        <p:cNvPr id="1" name="Shape 129"/>
        <p:cNvGrpSpPr/>
        <p:nvPr/>
      </p:nvGrpSpPr>
      <p:grpSpPr>
        <a:xfrm>
          <a:off x="0" y="0"/>
          <a:ext cx="0" cy="0"/>
          <a:chOff x="0" y="0"/>
          <a:chExt cx="0" cy="0"/>
        </a:xfrm>
      </p:grpSpPr>
      <p:sp>
        <p:nvSpPr>
          <p:cNvPr id="130" name="Google Shape;130;p19"/>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1" name="Google Shape;131;p19"/>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2" name="Google Shape;132;p19"/>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3" name="Google Shape;133;p19"/>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4" name="Google Shape;134;p19"/>
          <p:cNvSpPr/>
          <p:nvPr/>
        </p:nvSpPr>
        <p:spPr>
          <a:xfrm>
            <a:off x="1271100" y="579698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5" name="Google Shape;135;p19"/>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6" name="Google Shape;136;p19"/>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137" name="Google Shape;137;p19"/>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138" name="Google Shape;138;p19"/>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139" name="Google Shape;139;p19"/>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140" name="Google Shape;140;p19"/>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141" name="Google Shape;141;p19"/>
          <p:cNvSpPr/>
          <p:nvPr/>
        </p:nvSpPr>
        <p:spPr>
          <a:xfrm>
            <a:off x="1070467" y="57296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6</a:t>
            </a:r>
            <a:endParaRPr sz="1900">
              <a:solidFill>
                <a:srgbClr val="082D49"/>
              </a:solidFill>
            </a:endParaRPr>
          </a:p>
        </p:txBody>
      </p:sp>
      <p:sp>
        <p:nvSpPr>
          <p:cNvPr id="142" name="Google Shape;142;p19"/>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3" name="Google Shape;143;p19"/>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4" name="Google Shape;144;p19"/>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5" name="Google Shape;145;p19"/>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6" name="Google Shape;146;p19"/>
          <p:cNvSpPr txBox="1">
            <a:spLocks noGrp="1"/>
          </p:cNvSpPr>
          <p:nvPr>
            <p:ph type="subTitle" idx="5"/>
          </p:nvPr>
        </p:nvSpPr>
        <p:spPr>
          <a:xfrm>
            <a:off x="1632833" y="4970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7" name="Google Shape;147;p19"/>
          <p:cNvSpPr txBox="1">
            <a:spLocks noGrp="1"/>
          </p:cNvSpPr>
          <p:nvPr>
            <p:ph type="subTitle" idx="6"/>
          </p:nvPr>
        </p:nvSpPr>
        <p:spPr>
          <a:xfrm>
            <a:off x="1632833" y="582685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cxnSp>
        <p:nvCxnSpPr>
          <p:cNvPr id="148" name="Google Shape;148;p19"/>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49" name="Google Shape;149;p19"/>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0" name="Google Shape;150;p19"/>
          <p:cNvSpPr txBox="1">
            <a:spLocks noGrp="1"/>
          </p:cNvSpPr>
          <p:nvPr>
            <p:ph type="title" idx="7"/>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1" name="Google Shape;151;p19"/>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52" name="Google Shape;152;p19"/>
          <p:cNvPicPr preferRelativeResize="0"/>
          <p:nvPr/>
        </p:nvPicPr>
        <p:blipFill>
          <a:blip r:embed="rId2">
            <a:alphaModFix/>
          </a:blip>
          <a:stretch>
            <a:fillRect/>
          </a:stretch>
        </p:blipFill>
        <p:spPr>
          <a:xfrm>
            <a:off x="257167" y="378933"/>
            <a:ext cx="612000" cy="62872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Recap slide 02">
  <p:cSld name="CUSTOM_21_2">
    <p:spTree>
      <p:nvGrpSpPr>
        <p:cNvPr id="1" name="Shape 153"/>
        <p:cNvGrpSpPr/>
        <p:nvPr/>
      </p:nvGrpSpPr>
      <p:grpSpPr>
        <a:xfrm>
          <a:off x="0" y="0"/>
          <a:ext cx="0" cy="0"/>
          <a:chOff x="0" y="0"/>
          <a:chExt cx="0" cy="0"/>
        </a:xfrm>
      </p:grpSpPr>
      <p:cxnSp>
        <p:nvCxnSpPr>
          <p:cNvPr id="154" name="Google Shape;154;p20"/>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55" name="Google Shape;155;p20"/>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6" name="Google Shape;156;p20"/>
          <p:cNvSpPr txBox="1">
            <a:spLocks noGrp="1"/>
          </p:cNvSpPr>
          <p:nvPr>
            <p:ph type="title" idx="2"/>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7" name="Google Shape;157;p20"/>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58" name="Google Shape;158;p20"/>
          <p:cNvPicPr preferRelativeResize="0"/>
          <p:nvPr/>
        </p:nvPicPr>
        <p:blipFill>
          <a:blip r:embed="rId2">
            <a:alphaModFix/>
          </a:blip>
          <a:stretch>
            <a:fillRect/>
          </a:stretch>
        </p:blipFill>
        <p:spPr>
          <a:xfrm>
            <a:off x="257167" y="378933"/>
            <a:ext cx="612000" cy="62872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Activity slide">
  <p:cSld name="CUSTOM_23">
    <p:bg>
      <p:bgPr>
        <a:solidFill>
          <a:srgbClr val="F2F2F2"/>
        </a:solidFill>
        <a:effectLst/>
      </p:bgPr>
    </p:bg>
    <p:spTree>
      <p:nvGrpSpPr>
        <p:cNvPr id="1" name="Shape 159"/>
        <p:cNvGrpSpPr/>
        <p:nvPr/>
      </p:nvGrpSpPr>
      <p:grpSpPr>
        <a:xfrm>
          <a:off x="0" y="0"/>
          <a:ext cx="0" cy="0"/>
          <a:chOff x="0" y="0"/>
          <a:chExt cx="0" cy="0"/>
        </a:xfrm>
      </p:grpSpPr>
      <p:sp>
        <p:nvSpPr>
          <p:cNvPr id="160" name="Google Shape;160;p21"/>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1" name="Google Shape;161;p21"/>
          <p:cNvSpPr txBox="1"/>
          <p:nvPr/>
        </p:nvSpPr>
        <p:spPr>
          <a:xfrm>
            <a:off x="-7834" y="271467"/>
            <a:ext cx="12224700" cy="524700"/>
          </a:xfrm>
          <a:prstGeom prst="rect">
            <a:avLst/>
          </a:prstGeom>
          <a:noFill/>
          <a:ln>
            <a:noFill/>
          </a:ln>
        </p:spPr>
        <p:txBody>
          <a:bodyPr spcFirstLastPara="1" wrap="square" lIns="1097275" tIns="121900" rIns="121900" bIns="121900" anchor="ctr" anchorCtr="0">
            <a:no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Activity: </a:t>
            </a:r>
            <a:endParaRPr sz="3200" b="1">
              <a:solidFill>
                <a:srgbClr val="2E5E73"/>
              </a:solidFill>
              <a:latin typeface="Roboto"/>
              <a:ea typeface="Roboto"/>
              <a:cs typeface="Roboto"/>
              <a:sym typeface="Roboto"/>
            </a:endParaRPr>
          </a:p>
        </p:txBody>
      </p:sp>
      <p:sp>
        <p:nvSpPr>
          <p:cNvPr id="162" name="Google Shape;162;p21"/>
          <p:cNvSpPr txBox="1"/>
          <p:nvPr/>
        </p:nvSpPr>
        <p:spPr>
          <a:xfrm>
            <a:off x="7868233" y="5303933"/>
            <a:ext cx="3829500" cy="579300"/>
          </a:xfrm>
          <a:prstGeom prst="rect">
            <a:avLst/>
          </a:prstGeom>
          <a:noFill/>
          <a:ln>
            <a:noFill/>
          </a:ln>
        </p:spPr>
        <p:txBody>
          <a:bodyPr spcFirstLastPara="1" wrap="square" lIns="853425" tIns="0" rIns="121900" bIns="0" anchor="ctr" anchorCtr="0">
            <a:noAutofit/>
          </a:bodyPr>
          <a:lstStyle/>
          <a:p>
            <a:pPr marL="0" lvl="0" indent="0" algn="r" rtl="0">
              <a:spcBef>
                <a:spcPts val="0"/>
              </a:spcBef>
              <a:spcAft>
                <a:spcPts val="0"/>
              </a:spcAft>
              <a:buNone/>
            </a:pPr>
            <a:r>
              <a:rPr lang="en-US" sz="1900" b="1">
                <a:solidFill>
                  <a:srgbClr val="2E5E73"/>
                </a:solidFill>
                <a:latin typeface="Roboto"/>
                <a:ea typeface="Roboto"/>
                <a:cs typeface="Roboto"/>
                <a:sym typeface="Roboto"/>
              </a:rPr>
              <a:t>Suggested Time:</a:t>
            </a:r>
            <a:endParaRPr sz="1900" b="1">
              <a:solidFill>
                <a:srgbClr val="2E5E73"/>
              </a:solidFill>
              <a:latin typeface="Roboto"/>
              <a:ea typeface="Roboto"/>
              <a:cs typeface="Roboto"/>
              <a:sym typeface="Roboto"/>
            </a:endParaRPr>
          </a:p>
        </p:txBody>
      </p:sp>
      <p:pic>
        <p:nvPicPr>
          <p:cNvPr id="163" name="Google Shape;163;p21"/>
          <p:cNvPicPr preferRelativeResize="0"/>
          <p:nvPr/>
        </p:nvPicPr>
        <p:blipFill rotWithShape="1">
          <a:blip r:embed="rId2">
            <a:alphaModFix amt="12000"/>
          </a:blip>
          <a:srcRect l="-3280" t="-19179" r="-37524" b="41054"/>
          <a:stretch/>
        </p:blipFill>
        <p:spPr>
          <a:xfrm>
            <a:off x="0" y="4092633"/>
            <a:ext cx="4954800" cy="2765366"/>
          </a:xfrm>
          <a:prstGeom prst="rect">
            <a:avLst/>
          </a:prstGeom>
          <a:noFill/>
          <a:ln>
            <a:noFill/>
          </a:ln>
        </p:spPr>
      </p:pic>
      <p:cxnSp>
        <p:nvCxnSpPr>
          <p:cNvPr id="164" name="Google Shape;164;p21"/>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65" name="Google Shape;165;p21"/>
          <p:cNvSpPr txBox="1">
            <a:spLocks noGrp="1"/>
          </p:cNvSpPr>
          <p:nvPr>
            <p:ph type="subTitle" idx="1"/>
          </p:nvPr>
        </p:nvSpPr>
        <p:spPr>
          <a:xfrm>
            <a:off x="1091433" y="2302633"/>
            <a:ext cx="8691600" cy="2821500"/>
          </a:xfrm>
          <a:prstGeom prst="rect">
            <a:avLst/>
          </a:prstGeom>
        </p:spPr>
        <p:txBody>
          <a:bodyPr spcFirstLastPara="1" wrap="square" lIns="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66" name="Google Shape;166;p21"/>
          <p:cNvSpPr txBox="1">
            <a:spLocks noGrp="1"/>
          </p:cNvSpPr>
          <p:nvPr>
            <p:ph type="subTitle" idx="2"/>
          </p:nvPr>
        </p:nvSpPr>
        <p:spPr>
          <a:xfrm>
            <a:off x="0" y="5661867"/>
            <a:ext cx="11604900" cy="4308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1900"/>
              <a:buNone/>
              <a:defRPr sz="1900"/>
            </a:lvl1pPr>
            <a:lvl2pPr lvl="1" algn="r" rtl="0">
              <a:spcBef>
                <a:spcPts val="0"/>
              </a:spcBef>
              <a:spcAft>
                <a:spcPts val="0"/>
              </a:spcAft>
              <a:buSzPts val="1900"/>
              <a:buNone/>
              <a:defRPr/>
            </a:lvl2pPr>
            <a:lvl3pPr lvl="2" algn="r" rtl="0">
              <a:spcBef>
                <a:spcPts val="0"/>
              </a:spcBef>
              <a:spcAft>
                <a:spcPts val="0"/>
              </a:spcAft>
              <a:buSzPts val="1900"/>
              <a:buNone/>
              <a:defRPr/>
            </a:lvl3pPr>
            <a:lvl4pPr lvl="3" algn="r" rtl="0">
              <a:spcBef>
                <a:spcPts val="0"/>
              </a:spcBef>
              <a:spcAft>
                <a:spcPts val="0"/>
              </a:spcAft>
              <a:buSzPts val="1900"/>
              <a:buNone/>
              <a:defRPr/>
            </a:lvl4pPr>
            <a:lvl5pPr lvl="4" algn="r" rtl="0">
              <a:spcBef>
                <a:spcPts val="0"/>
              </a:spcBef>
              <a:spcAft>
                <a:spcPts val="0"/>
              </a:spcAft>
              <a:buSzPts val="1900"/>
              <a:buNone/>
              <a:defRPr/>
            </a:lvl5pPr>
            <a:lvl6pPr lvl="5" algn="r" rtl="0">
              <a:spcBef>
                <a:spcPts val="0"/>
              </a:spcBef>
              <a:spcAft>
                <a:spcPts val="0"/>
              </a:spcAft>
              <a:buSzPts val="1900"/>
              <a:buNone/>
              <a:defRPr/>
            </a:lvl6pPr>
            <a:lvl7pPr lvl="6" algn="r" rtl="0">
              <a:spcBef>
                <a:spcPts val="0"/>
              </a:spcBef>
              <a:spcAft>
                <a:spcPts val="0"/>
              </a:spcAft>
              <a:buSzPts val="1900"/>
              <a:buNone/>
              <a:defRPr/>
            </a:lvl7pPr>
            <a:lvl8pPr lvl="7" algn="r" rtl="0">
              <a:spcBef>
                <a:spcPts val="0"/>
              </a:spcBef>
              <a:spcAft>
                <a:spcPts val="0"/>
              </a:spcAft>
              <a:buSzPts val="1900"/>
              <a:buNone/>
              <a:defRPr/>
            </a:lvl8pPr>
            <a:lvl9pPr lvl="8" algn="r" rtl="0">
              <a:spcBef>
                <a:spcPts val="0"/>
              </a:spcBef>
              <a:spcAft>
                <a:spcPts val="0"/>
              </a:spcAft>
              <a:buSzPts val="1900"/>
              <a:buNone/>
              <a:defRPr/>
            </a:lvl9pPr>
          </a:lstStyle>
          <a:p>
            <a:endParaRPr/>
          </a:p>
        </p:txBody>
      </p:sp>
      <p:pic>
        <p:nvPicPr>
          <p:cNvPr id="167" name="Google Shape;167;p21"/>
          <p:cNvPicPr preferRelativeResize="0"/>
          <p:nvPr/>
        </p:nvPicPr>
        <p:blipFill>
          <a:blip r:embed="rId3">
            <a:alphaModFix/>
          </a:blip>
          <a:stretch>
            <a:fillRect/>
          </a:stretch>
        </p:blipFill>
        <p:spPr>
          <a:xfrm>
            <a:off x="297095" y="430900"/>
            <a:ext cx="532143" cy="524800"/>
          </a:xfrm>
          <a:prstGeom prst="rect">
            <a:avLst/>
          </a:prstGeom>
          <a:noFill/>
          <a:ln>
            <a:noFill/>
          </a:ln>
        </p:spPr>
      </p:pic>
      <p:sp>
        <p:nvSpPr>
          <p:cNvPr id="168" name="Google Shape;168;p21"/>
          <p:cNvSpPr txBox="1">
            <a:spLocks noGrp="1"/>
          </p:cNvSpPr>
          <p:nvPr>
            <p:ph type="title"/>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Fist to Five Slide">
  <p:cSld name="CUSTOM_23_1">
    <p:bg>
      <p:bgPr>
        <a:solidFill>
          <a:srgbClr val="F2F2F2"/>
        </a:solidFill>
        <a:effectLst/>
      </p:bgPr>
    </p:bg>
    <p:spTree>
      <p:nvGrpSpPr>
        <p:cNvPr id="1" name="Shape 169"/>
        <p:cNvGrpSpPr/>
        <p:nvPr/>
      </p:nvGrpSpPr>
      <p:grpSpPr>
        <a:xfrm>
          <a:off x="0" y="0"/>
          <a:ext cx="0" cy="0"/>
          <a:chOff x="0" y="0"/>
          <a:chExt cx="0" cy="0"/>
        </a:xfrm>
      </p:grpSpPr>
      <p:sp>
        <p:nvSpPr>
          <p:cNvPr id="170" name="Google Shape;170;p22"/>
          <p:cNvSpPr/>
          <p:nvPr/>
        </p:nvSpPr>
        <p:spPr>
          <a:xfrm>
            <a:off x="181367" y="169867"/>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 name="Google Shape;171;p22"/>
          <p:cNvSpPr txBox="1"/>
          <p:nvPr/>
        </p:nvSpPr>
        <p:spPr>
          <a:xfrm>
            <a:off x="0" y="359400"/>
            <a:ext cx="12192000" cy="524700"/>
          </a:xfrm>
          <a:prstGeom prst="rect">
            <a:avLst/>
          </a:prstGeom>
          <a:noFill/>
          <a:ln>
            <a:noFill/>
          </a:ln>
        </p:spPr>
        <p:txBody>
          <a:bodyPr spcFirstLastPara="1" wrap="square" lIns="1097275" tIns="121900" rIns="121900" bIns="121900" anchor="ctr" anchorCtr="0">
            <a:no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Fist to Five </a:t>
            </a:r>
            <a:endParaRPr sz="3200" b="1">
              <a:solidFill>
                <a:srgbClr val="2E5E73"/>
              </a:solidFill>
              <a:latin typeface="Roboto"/>
              <a:ea typeface="Roboto"/>
              <a:cs typeface="Roboto"/>
              <a:sym typeface="Roboto"/>
            </a:endParaRPr>
          </a:p>
        </p:txBody>
      </p:sp>
      <p:cxnSp>
        <p:nvCxnSpPr>
          <p:cNvPr id="172" name="Google Shape;172;p22"/>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73" name="Google Shape;173;p22"/>
          <p:cNvSpPr txBox="1">
            <a:spLocks noGrp="1"/>
          </p:cNvSpPr>
          <p:nvPr>
            <p:ph type="subTitle" idx="1"/>
          </p:nvPr>
        </p:nvSpPr>
        <p:spPr>
          <a:xfrm>
            <a:off x="1091433" y="1674467"/>
            <a:ext cx="9849300" cy="3080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174" name="Google Shape;174;p22"/>
          <p:cNvPicPr preferRelativeResize="0"/>
          <p:nvPr/>
        </p:nvPicPr>
        <p:blipFill rotWithShape="1">
          <a:blip r:embed="rId2">
            <a:alphaModFix/>
          </a:blip>
          <a:srcRect b="11668"/>
          <a:stretch/>
        </p:blipFill>
        <p:spPr>
          <a:xfrm>
            <a:off x="7806733" y="4816368"/>
            <a:ext cx="1104900" cy="2041634"/>
          </a:xfrm>
          <a:prstGeom prst="rect">
            <a:avLst/>
          </a:prstGeom>
          <a:noFill/>
          <a:ln>
            <a:noFill/>
          </a:ln>
        </p:spPr>
      </p:pic>
      <p:pic>
        <p:nvPicPr>
          <p:cNvPr id="175" name="Google Shape;175;p22"/>
          <p:cNvPicPr preferRelativeResize="0"/>
          <p:nvPr/>
        </p:nvPicPr>
        <p:blipFill rotWithShape="1">
          <a:blip r:embed="rId3">
            <a:alphaModFix/>
          </a:blip>
          <a:srcRect b="13517"/>
          <a:stretch/>
        </p:blipFill>
        <p:spPr>
          <a:xfrm>
            <a:off x="6195067" y="4848132"/>
            <a:ext cx="889000" cy="2009867"/>
          </a:xfrm>
          <a:prstGeom prst="rect">
            <a:avLst/>
          </a:prstGeom>
          <a:noFill/>
          <a:ln>
            <a:noFill/>
          </a:ln>
        </p:spPr>
      </p:pic>
      <p:pic>
        <p:nvPicPr>
          <p:cNvPr id="176" name="Google Shape;176;p22"/>
          <p:cNvPicPr preferRelativeResize="0"/>
          <p:nvPr/>
        </p:nvPicPr>
        <p:blipFill rotWithShape="1">
          <a:blip r:embed="rId4">
            <a:alphaModFix/>
          </a:blip>
          <a:srcRect b="13770"/>
          <a:stretch/>
        </p:blipFill>
        <p:spPr>
          <a:xfrm>
            <a:off x="4392900" y="4930668"/>
            <a:ext cx="977900" cy="1927333"/>
          </a:xfrm>
          <a:prstGeom prst="rect">
            <a:avLst/>
          </a:prstGeom>
          <a:noFill/>
          <a:ln>
            <a:noFill/>
          </a:ln>
        </p:spPr>
      </p:pic>
      <p:pic>
        <p:nvPicPr>
          <p:cNvPr id="177" name="Google Shape;177;p22"/>
          <p:cNvPicPr preferRelativeResize="0"/>
          <p:nvPr/>
        </p:nvPicPr>
        <p:blipFill rotWithShape="1">
          <a:blip r:embed="rId5">
            <a:alphaModFix/>
          </a:blip>
          <a:srcRect b="12495"/>
          <a:stretch/>
        </p:blipFill>
        <p:spPr>
          <a:xfrm>
            <a:off x="9471767" y="4879868"/>
            <a:ext cx="1485900" cy="1978134"/>
          </a:xfrm>
          <a:prstGeom prst="rect">
            <a:avLst/>
          </a:prstGeom>
          <a:noFill/>
          <a:ln>
            <a:noFill/>
          </a:ln>
        </p:spPr>
      </p:pic>
      <p:pic>
        <p:nvPicPr>
          <p:cNvPr id="178" name="Google Shape;178;p22"/>
          <p:cNvPicPr preferRelativeResize="0"/>
          <p:nvPr/>
        </p:nvPicPr>
        <p:blipFill rotWithShape="1">
          <a:blip r:embed="rId6">
            <a:alphaModFix/>
          </a:blip>
          <a:srcRect b="19955"/>
          <a:stretch/>
        </p:blipFill>
        <p:spPr>
          <a:xfrm>
            <a:off x="975867" y="5597435"/>
            <a:ext cx="1028700" cy="1260567"/>
          </a:xfrm>
          <a:prstGeom prst="rect">
            <a:avLst/>
          </a:prstGeom>
          <a:noFill/>
          <a:ln>
            <a:noFill/>
          </a:ln>
        </p:spPr>
      </p:pic>
      <p:pic>
        <p:nvPicPr>
          <p:cNvPr id="179" name="Google Shape;179;p22"/>
          <p:cNvPicPr preferRelativeResize="0"/>
          <p:nvPr/>
        </p:nvPicPr>
        <p:blipFill rotWithShape="1">
          <a:blip r:embed="rId7">
            <a:alphaModFix/>
          </a:blip>
          <a:srcRect b="12495"/>
          <a:stretch/>
        </p:blipFill>
        <p:spPr>
          <a:xfrm>
            <a:off x="2745867" y="4879868"/>
            <a:ext cx="1016000" cy="1978134"/>
          </a:xfrm>
          <a:prstGeom prst="rect">
            <a:avLst/>
          </a:prstGeom>
          <a:noFill/>
          <a:ln>
            <a:noFill/>
          </a:ln>
        </p:spPr>
      </p:pic>
      <p:pic>
        <p:nvPicPr>
          <p:cNvPr id="180" name="Google Shape;180;p22"/>
          <p:cNvPicPr preferRelativeResize="0"/>
          <p:nvPr/>
        </p:nvPicPr>
        <p:blipFill rotWithShape="1">
          <a:blip r:embed="rId5">
            <a:alphaModFix/>
          </a:blip>
          <a:srcRect b="12495"/>
          <a:stretch/>
        </p:blipFill>
        <p:spPr>
          <a:xfrm rot="-2">
            <a:off x="360453" y="202334"/>
            <a:ext cx="512181" cy="68186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Heading slide">
  <p:cSld name="CUSTOM_21_2_1">
    <p:spTree>
      <p:nvGrpSpPr>
        <p:cNvPr id="1" name="Shape 181"/>
        <p:cNvGrpSpPr/>
        <p:nvPr/>
      </p:nvGrpSpPr>
      <p:grpSpPr>
        <a:xfrm>
          <a:off x="0" y="0"/>
          <a:ext cx="0" cy="0"/>
          <a:chOff x="0" y="0"/>
          <a:chExt cx="0" cy="0"/>
        </a:xfrm>
      </p:grpSpPr>
      <p:cxnSp>
        <p:nvCxnSpPr>
          <p:cNvPr id="182" name="Google Shape;182;p23"/>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183" name="Google Shape;183;p23"/>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4" name="Google Shape;184;p23"/>
          <p:cNvSpPr txBox="1">
            <a:spLocks noGrp="1"/>
          </p:cNvSpPr>
          <p:nvPr>
            <p:ph type="title" idx="2"/>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5" name="Google Shape;185;p23"/>
          <p:cNvSpPr/>
          <p:nvPr/>
        </p:nvSpPr>
        <p:spPr>
          <a:xfrm>
            <a:off x="181367" y="3054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bjectives slide - 1-5 ">
  <p:cSld name="CUSTOM_21_1">
    <p:spTree>
      <p:nvGrpSpPr>
        <p:cNvPr id="1" name="Shape 186"/>
        <p:cNvGrpSpPr/>
        <p:nvPr/>
      </p:nvGrpSpPr>
      <p:grpSpPr>
        <a:xfrm>
          <a:off x="0" y="0"/>
          <a:ext cx="0" cy="0"/>
          <a:chOff x="0" y="0"/>
          <a:chExt cx="0" cy="0"/>
        </a:xfrm>
      </p:grpSpPr>
      <p:cxnSp>
        <p:nvCxnSpPr>
          <p:cNvPr id="187" name="Google Shape;187;p24"/>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188" name="Google Shape;188;p24"/>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9" name="Google Shape;189;p24"/>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0" name="Google Shape;190;p24"/>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 name="Google Shape;191;p24"/>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p24"/>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 name="Google Shape;193;p24"/>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194" name="Google Shape;194;p24"/>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195" name="Google Shape;195;p24"/>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196" name="Google Shape;196;p24"/>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197" name="Google Shape;197;p24"/>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198" name="Google Shape;198;p24"/>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99" name="Google Shape;199;p24"/>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0" name="Google Shape;200;p24"/>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1" name="Google Shape;201;p24"/>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2" name="Google Shape;202;p24"/>
          <p:cNvSpPr txBox="1">
            <a:spLocks noGrp="1"/>
          </p:cNvSpPr>
          <p:nvPr>
            <p:ph type="subTitle" idx="5"/>
          </p:nvPr>
        </p:nvSpPr>
        <p:spPr>
          <a:xfrm>
            <a:off x="1632833" y="4970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3" name="Google Shape;203;p24"/>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04" name="Google Shape;204;p24"/>
          <p:cNvSpPr txBox="1">
            <a:spLocks noGrp="1"/>
          </p:cNvSpPr>
          <p:nvPr>
            <p:ph type="title" idx="6"/>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05" name="Google Shape;205;p24"/>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06" name="Google Shape;206;p24"/>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bjectives slide - 1-4 ">
  <p:cSld name="CUSTOM_21_1_1">
    <p:spTree>
      <p:nvGrpSpPr>
        <p:cNvPr id="1" name="Shape 207"/>
        <p:cNvGrpSpPr/>
        <p:nvPr/>
      </p:nvGrpSpPr>
      <p:grpSpPr>
        <a:xfrm>
          <a:off x="0" y="0"/>
          <a:ext cx="0" cy="0"/>
          <a:chOff x="0" y="0"/>
          <a:chExt cx="0" cy="0"/>
        </a:xfrm>
      </p:grpSpPr>
      <p:cxnSp>
        <p:nvCxnSpPr>
          <p:cNvPr id="208" name="Google Shape;208;p25"/>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209" name="Google Shape;209;p25"/>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p25"/>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 name="Google Shape;211;p25"/>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 name="Google Shape;212;p25"/>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 name="Google Shape;213;p25"/>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214" name="Google Shape;214;p25"/>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215" name="Google Shape;215;p25"/>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216" name="Google Shape;216;p25"/>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217" name="Google Shape;217;p25"/>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18" name="Google Shape;218;p25"/>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19" name="Google Shape;219;p25"/>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20" name="Google Shape;220;p25"/>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21" name="Google Shape;221;p25"/>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22" name="Google Shape;222;p25"/>
          <p:cNvSpPr txBox="1">
            <a:spLocks noGrp="1"/>
          </p:cNvSpPr>
          <p:nvPr>
            <p:ph type="title" idx="5"/>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23" name="Google Shape;223;p25"/>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24" name="Google Shape;224;p25"/>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bjectives slide - 1-3">
  <p:cSld name="CUSTOM_21_1_1_1">
    <p:spTree>
      <p:nvGrpSpPr>
        <p:cNvPr id="1" name="Shape 225"/>
        <p:cNvGrpSpPr/>
        <p:nvPr/>
      </p:nvGrpSpPr>
      <p:grpSpPr>
        <a:xfrm>
          <a:off x="0" y="0"/>
          <a:ext cx="0" cy="0"/>
          <a:chOff x="0" y="0"/>
          <a:chExt cx="0" cy="0"/>
        </a:xfrm>
      </p:grpSpPr>
      <p:cxnSp>
        <p:nvCxnSpPr>
          <p:cNvPr id="226" name="Google Shape;226;p26"/>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227" name="Google Shape;227;p26"/>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8" name="Google Shape;228;p26"/>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9" name="Google Shape;229;p26"/>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p26"/>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231" name="Google Shape;231;p26"/>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232" name="Google Shape;232;p26"/>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233" name="Google Shape;233;p26"/>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4" name="Google Shape;234;p26"/>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5" name="Google Shape;235;p26"/>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6" name="Google Shape;236;p26"/>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7" name="Google Shape;237;p26"/>
          <p:cNvSpPr txBox="1">
            <a:spLocks noGrp="1"/>
          </p:cNvSpPr>
          <p:nvPr>
            <p:ph type="title" idx="4"/>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8" name="Google Shape;238;p26"/>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39" name="Google Shape;239;p26"/>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240"/>
        <p:cNvGrpSpPr/>
        <p:nvPr/>
      </p:nvGrpSpPr>
      <p:grpSpPr>
        <a:xfrm>
          <a:off x="0" y="0"/>
          <a:ext cx="0" cy="0"/>
          <a:chOff x="0" y="0"/>
          <a:chExt cx="0" cy="0"/>
        </a:xfrm>
      </p:grpSpPr>
      <p:sp>
        <p:nvSpPr>
          <p:cNvPr id="241" name="Google Shape;241;p27"/>
          <p:cNvSpPr txBox="1">
            <a:spLocks noGrp="1"/>
          </p:cNvSpPr>
          <p:nvPr>
            <p:ph type="body" idx="1"/>
          </p:nvPr>
        </p:nvSpPr>
        <p:spPr>
          <a:xfrm>
            <a:off x="787133" y="1495633"/>
            <a:ext cx="105783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242" name="Google Shape;242;p27"/>
          <p:cNvSpPr txBox="1"/>
          <p:nvPr/>
        </p:nvSpPr>
        <p:spPr>
          <a:xfrm>
            <a:off x="1562800" y="6555533"/>
            <a:ext cx="10629300" cy="302400"/>
          </a:xfrm>
          <a:prstGeom prst="rect">
            <a:avLst/>
          </a:prstGeom>
          <a:noFill/>
          <a:ln>
            <a:noFill/>
          </a:ln>
        </p:spPr>
        <p:txBody>
          <a:bodyPr spcFirstLastPara="1" wrap="square" lIns="365725" tIns="60925" rIns="0" bIns="0" anchor="t" anchorCtr="0">
            <a:noAutofit/>
          </a:bodyPr>
          <a:lstStyle/>
          <a:p>
            <a:pPr marL="0" lvl="0" indent="0" algn="r" rtl="0">
              <a:spcBef>
                <a:spcPts val="0"/>
              </a:spcBef>
              <a:spcAft>
                <a:spcPts val="0"/>
              </a:spcAft>
              <a:buNone/>
            </a:pPr>
            <a:endParaRPr sz="1200">
              <a:solidFill>
                <a:srgbClr val="2E5E73"/>
              </a:solidFill>
              <a:latin typeface="Roboto"/>
              <a:ea typeface="Roboto"/>
              <a:cs typeface="Roboto"/>
              <a:sym typeface="Roboto"/>
            </a:endParaRPr>
          </a:p>
        </p:txBody>
      </p:sp>
      <p:sp>
        <p:nvSpPr>
          <p:cNvPr id="243" name="Google Shape;243;p27"/>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44" name="Google Shape;244;p27"/>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245"/>
        <p:cNvGrpSpPr/>
        <p:nvPr/>
      </p:nvGrpSpPr>
      <p:grpSpPr>
        <a:xfrm>
          <a:off x="0" y="0"/>
          <a:ext cx="0" cy="0"/>
          <a:chOff x="0" y="0"/>
          <a:chExt cx="0" cy="0"/>
        </a:xfrm>
      </p:grpSpPr>
      <p:sp>
        <p:nvSpPr>
          <p:cNvPr id="246" name="Google Shape;246;p28"/>
          <p:cNvSpPr/>
          <p:nvPr/>
        </p:nvSpPr>
        <p:spPr>
          <a:xfrm>
            <a:off x="7892833" y="0"/>
            <a:ext cx="4293900" cy="68580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7" name="Google Shape;247;p28"/>
          <p:cNvSpPr txBox="1">
            <a:spLocks noGrp="1"/>
          </p:cNvSpPr>
          <p:nvPr>
            <p:ph type="body" idx="1"/>
          </p:nvPr>
        </p:nvSpPr>
        <p:spPr>
          <a:xfrm>
            <a:off x="787133" y="1495633"/>
            <a:ext cx="67200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248" name="Google Shape;248;p28"/>
          <p:cNvSpPr txBox="1">
            <a:spLocks noGrp="1"/>
          </p:cNvSpPr>
          <p:nvPr>
            <p:ph type="title"/>
          </p:nvPr>
        </p:nvSpPr>
        <p:spPr>
          <a:xfrm>
            <a:off x="8045367" y="725933"/>
            <a:ext cx="3621900" cy="8685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b="1">
                <a:latin typeface="Roboto"/>
                <a:ea typeface="Roboto"/>
                <a:cs typeface="Roboto"/>
                <a:sym typeface="Roboto"/>
              </a:defRPr>
            </a:lvl2pPr>
            <a:lvl3pPr lvl="2" rtl="0">
              <a:spcBef>
                <a:spcPts val="0"/>
              </a:spcBef>
              <a:spcAft>
                <a:spcPts val="0"/>
              </a:spcAft>
              <a:buSzPts val="1900"/>
              <a:buNone/>
              <a:defRPr sz="1900" b="1">
                <a:latin typeface="Roboto"/>
                <a:ea typeface="Roboto"/>
                <a:cs typeface="Roboto"/>
                <a:sym typeface="Roboto"/>
              </a:defRPr>
            </a:lvl3pPr>
            <a:lvl4pPr lvl="3" rtl="0">
              <a:spcBef>
                <a:spcPts val="0"/>
              </a:spcBef>
              <a:spcAft>
                <a:spcPts val="0"/>
              </a:spcAft>
              <a:buSzPts val="1900"/>
              <a:buNone/>
              <a:defRPr sz="1900" b="1">
                <a:latin typeface="Roboto"/>
                <a:ea typeface="Roboto"/>
                <a:cs typeface="Roboto"/>
                <a:sym typeface="Roboto"/>
              </a:defRPr>
            </a:lvl4pPr>
            <a:lvl5pPr lvl="4" rtl="0">
              <a:spcBef>
                <a:spcPts val="0"/>
              </a:spcBef>
              <a:spcAft>
                <a:spcPts val="0"/>
              </a:spcAft>
              <a:buSzPts val="1900"/>
              <a:buNone/>
              <a:defRPr sz="1900" b="1">
                <a:latin typeface="Roboto"/>
                <a:ea typeface="Roboto"/>
                <a:cs typeface="Roboto"/>
                <a:sym typeface="Roboto"/>
              </a:defRPr>
            </a:lvl5pPr>
            <a:lvl6pPr lvl="5" rtl="0">
              <a:spcBef>
                <a:spcPts val="0"/>
              </a:spcBef>
              <a:spcAft>
                <a:spcPts val="0"/>
              </a:spcAft>
              <a:buSzPts val="1900"/>
              <a:buNone/>
              <a:defRPr sz="1900" b="1">
                <a:latin typeface="Roboto"/>
                <a:ea typeface="Roboto"/>
                <a:cs typeface="Roboto"/>
                <a:sym typeface="Roboto"/>
              </a:defRPr>
            </a:lvl6pPr>
            <a:lvl7pPr lvl="6" rtl="0">
              <a:spcBef>
                <a:spcPts val="0"/>
              </a:spcBef>
              <a:spcAft>
                <a:spcPts val="0"/>
              </a:spcAft>
              <a:buSzPts val="1900"/>
              <a:buNone/>
              <a:defRPr sz="1900" b="1">
                <a:latin typeface="Roboto"/>
                <a:ea typeface="Roboto"/>
                <a:cs typeface="Roboto"/>
                <a:sym typeface="Roboto"/>
              </a:defRPr>
            </a:lvl7pPr>
            <a:lvl8pPr lvl="7" rtl="0">
              <a:spcBef>
                <a:spcPts val="0"/>
              </a:spcBef>
              <a:spcAft>
                <a:spcPts val="0"/>
              </a:spcAft>
              <a:buSzPts val="1900"/>
              <a:buNone/>
              <a:defRPr sz="1900" b="1">
                <a:latin typeface="Roboto"/>
                <a:ea typeface="Roboto"/>
                <a:cs typeface="Roboto"/>
                <a:sym typeface="Roboto"/>
              </a:defRPr>
            </a:lvl8pPr>
            <a:lvl9pPr lvl="8" rtl="0">
              <a:spcBef>
                <a:spcPts val="0"/>
              </a:spcBef>
              <a:spcAft>
                <a:spcPts val="0"/>
              </a:spcAft>
              <a:buSzPts val="1900"/>
              <a:buNone/>
              <a:defRPr sz="1900" b="1">
                <a:latin typeface="Roboto"/>
                <a:ea typeface="Roboto"/>
                <a:cs typeface="Roboto"/>
                <a:sym typeface="Roboto"/>
              </a:defRPr>
            </a:lvl9pPr>
          </a:lstStyle>
          <a:p>
            <a:endParaRPr/>
          </a:p>
        </p:txBody>
      </p:sp>
      <p:sp>
        <p:nvSpPr>
          <p:cNvPr id="249" name="Google Shape;249;p28"/>
          <p:cNvSpPr txBox="1">
            <a:spLocks noGrp="1"/>
          </p:cNvSpPr>
          <p:nvPr>
            <p:ph type="subTitle" idx="2"/>
          </p:nvPr>
        </p:nvSpPr>
        <p:spPr>
          <a:xfrm>
            <a:off x="8432933" y="1495867"/>
            <a:ext cx="3234000" cy="4514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50" name="Google Shape;250;p28"/>
          <p:cNvSpPr txBox="1">
            <a:spLocks noGrp="1"/>
          </p:cNvSpPr>
          <p:nvPr>
            <p:ph type="title" idx="3"/>
          </p:nvPr>
        </p:nvSpPr>
        <p:spPr>
          <a:xfrm>
            <a:off x="-2786" y="169867"/>
            <a:ext cx="78795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51" name="Google Shape;251;p28"/>
          <p:cNvSpPr txBox="1">
            <a:spLocks noGrp="1"/>
          </p:cNvSpPr>
          <p:nvPr>
            <p:ph type="title" idx="4"/>
          </p:nvPr>
        </p:nvSpPr>
        <p:spPr>
          <a:xfrm>
            <a:off x="-8000" y="687033"/>
            <a:ext cx="77604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Key Idea slide">
  <p:cSld name="CUSTOM_4">
    <p:spTree>
      <p:nvGrpSpPr>
        <p:cNvPr id="1" name="Shape 252"/>
        <p:cNvGrpSpPr/>
        <p:nvPr/>
      </p:nvGrpSpPr>
      <p:grpSpPr>
        <a:xfrm>
          <a:off x="0" y="0"/>
          <a:ext cx="0" cy="0"/>
          <a:chOff x="0" y="0"/>
          <a:chExt cx="0" cy="0"/>
        </a:xfrm>
      </p:grpSpPr>
      <p:sp>
        <p:nvSpPr>
          <p:cNvPr id="253" name="Google Shape;253;p29"/>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54" name="Google Shape;254;p29"/>
          <p:cNvPicPr preferRelativeResize="0"/>
          <p:nvPr/>
        </p:nvPicPr>
        <p:blipFill>
          <a:blip r:embed="rId2">
            <a:alphaModFix/>
          </a:blip>
          <a:stretch>
            <a:fillRect/>
          </a:stretch>
        </p:blipFill>
        <p:spPr>
          <a:xfrm>
            <a:off x="1029717" y="2191350"/>
            <a:ext cx="2475301" cy="2475301"/>
          </a:xfrm>
          <a:prstGeom prst="rect">
            <a:avLst/>
          </a:prstGeom>
          <a:noFill/>
          <a:ln>
            <a:noFill/>
          </a:ln>
        </p:spPr>
      </p:pic>
      <p:pic>
        <p:nvPicPr>
          <p:cNvPr id="255" name="Google Shape;255;p29"/>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
        <p:nvSpPr>
          <p:cNvPr id="256" name="Google Shape;256;p29"/>
          <p:cNvSpPr txBox="1">
            <a:spLocks noGrp="1"/>
          </p:cNvSpPr>
          <p:nvPr>
            <p:ph type="title"/>
          </p:nvPr>
        </p:nvSpPr>
        <p:spPr>
          <a:xfrm>
            <a:off x="4194048"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Question slide">
  <p:cSld name="CUSTOM_4_1">
    <p:spTree>
      <p:nvGrpSpPr>
        <p:cNvPr id="1" name="Shape 257"/>
        <p:cNvGrpSpPr/>
        <p:nvPr/>
      </p:nvGrpSpPr>
      <p:grpSpPr>
        <a:xfrm>
          <a:off x="0" y="0"/>
          <a:ext cx="0" cy="0"/>
          <a:chOff x="0" y="0"/>
          <a:chExt cx="0" cy="0"/>
        </a:xfrm>
      </p:grpSpPr>
      <p:sp>
        <p:nvSpPr>
          <p:cNvPr id="258" name="Google Shape;258;p30"/>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9" name="Google Shape;259;p30"/>
          <p:cNvSpPr txBox="1">
            <a:spLocks noGrp="1"/>
          </p:cNvSpPr>
          <p:nvPr>
            <p:ph type="title"/>
          </p:nvPr>
        </p:nvSpPr>
        <p:spPr>
          <a:xfrm>
            <a:off x="4188333"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pic>
        <p:nvPicPr>
          <p:cNvPr id="260" name="Google Shape;260;p30"/>
          <p:cNvPicPr preferRelativeResize="0"/>
          <p:nvPr/>
        </p:nvPicPr>
        <p:blipFill>
          <a:blip r:embed="rId2">
            <a:alphaModFix/>
          </a:blip>
          <a:stretch>
            <a:fillRect/>
          </a:stretch>
        </p:blipFill>
        <p:spPr>
          <a:xfrm>
            <a:off x="1656450" y="2594867"/>
            <a:ext cx="1206500" cy="1790700"/>
          </a:xfrm>
          <a:prstGeom prst="rect">
            <a:avLst/>
          </a:prstGeom>
          <a:noFill/>
          <a:ln>
            <a:noFill/>
          </a:ln>
        </p:spPr>
      </p:pic>
      <p:pic>
        <p:nvPicPr>
          <p:cNvPr id="261" name="Google Shape;261;p30"/>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Quote slide">
  <p:cSld name="CUSTOM_4_1_1">
    <p:spTree>
      <p:nvGrpSpPr>
        <p:cNvPr id="1" name="Shape 262"/>
        <p:cNvGrpSpPr/>
        <p:nvPr/>
      </p:nvGrpSpPr>
      <p:grpSpPr>
        <a:xfrm>
          <a:off x="0" y="0"/>
          <a:ext cx="0" cy="0"/>
          <a:chOff x="0" y="0"/>
          <a:chExt cx="0" cy="0"/>
        </a:xfrm>
      </p:grpSpPr>
      <p:sp>
        <p:nvSpPr>
          <p:cNvPr id="263" name="Google Shape;263;p31"/>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4" name="Google Shape;264;p31"/>
          <p:cNvSpPr txBox="1">
            <a:spLocks noGrp="1"/>
          </p:cNvSpPr>
          <p:nvPr>
            <p:ph type="title"/>
          </p:nvPr>
        </p:nvSpPr>
        <p:spPr>
          <a:xfrm>
            <a:off x="4188333"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sp>
        <p:nvSpPr>
          <p:cNvPr id="265" name="Google Shape;265;p31"/>
          <p:cNvSpPr/>
          <p:nvPr/>
        </p:nvSpPr>
        <p:spPr>
          <a:xfrm>
            <a:off x="1277434" y="2783300"/>
            <a:ext cx="939912" cy="1306984"/>
          </a:xfrm>
          <a:custGeom>
            <a:avLst/>
            <a:gdLst/>
            <a:ahLst/>
            <a:cxnLst/>
            <a:rect l="l" t="t" r="r" b="b"/>
            <a:pathLst>
              <a:path w="57303" h="79682" fill="none" extrusionOk="0">
                <a:moveTo>
                  <a:pt x="12677" y="79681"/>
                </a:moveTo>
                <a:lnTo>
                  <a:pt x="12677" y="79681"/>
                </a:lnTo>
                <a:lnTo>
                  <a:pt x="15652" y="75283"/>
                </a:lnTo>
                <a:lnTo>
                  <a:pt x="17980" y="71403"/>
                </a:lnTo>
                <a:lnTo>
                  <a:pt x="19920" y="67910"/>
                </a:lnTo>
                <a:lnTo>
                  <a:pt x="21343" y="64806"/>
                </a:lnTo>
                <a:lnTo>
                  <a:pt x="22378" y="62090"/>
                </a:lnTo>
                <a:lnTo>
                  <a:pt x="23025" y="59891"/>
                </a:lnTo>
                <a:lnTo>
                  <a:pt x="23413" y="58080"/>
                </a:lnTo>
                <a:lnTo>
                  <a:pt x="23542" y="56786"/>
                </a:lnTo>
                <a:lnTo>
                  <a:pt x="23542" y="56786"/>
                </a:lnTo>
                <a:lnTo>
                  <a:pt x="21084" y="56139"/>
                </a:lnTo>
                <a:lnTo>
                  <a:pt x="18627" y="55363"/>
                </a:lnTo>
                <a:lnTo>
                  <a:pt x="16428" y="54458"/>
                </a:lnTo>
                <a:lnTo>
                  <a:pt x="14229" y="53294"/>
                </a:lnTo>
                <a:lnTo>
                  <a:pt x="12159" y="52000"/>
                </a:lnTo>
                <a:lnTo>
                  <a:pt x="10219" y="50448"/>
                </a:lnTo>
                <a:lnTo>
                  <a:pt x="8408" y="48896"/>
                </a:lnTo>
                <a:lnTo>
                  <a:pt x="6726" y="47085"/>
                </a:lnTo>
                <a:lnTo>
                  <a:pt x="5304" y="45144"/>
                </a:lnTo>
                <a:lnTo>
                  <a:pt x="4010" y="43075"/>
                </a:lnTo>
                <a:lnTo>
                  <a:pt x="2846" y="40876"/>
                </a:lnTo>
                <a:lnTo>
                  <a:pt x="1811" y="38547"/>
                </a:lnTo>
                <a:lnTo>
                  <a:pt x="1035" y="36219"/>
                </a:lnTo>
                <a:lnTo>
                  <a:pt x="518" y="33761"/>
                </a:lnTo>
                <a:lnTo>
                  <a:pt x="129" y="31174"/>
                </a:lnTo>
                <a:lnTo>
                  <a:pt x="0" y="28587"/>
                </a:lnTo>
                <a:lnTo>
                  <a:pt x="0" y="28587"/>
                </a:lnTo>
                <a:lnTo>
                  <a:pt x="259" y="25742"/>
                </a:lnTo>
                <a:lnTo>
                  <a:pt x="647" y="22896"/>
                </a:lnTo>
                <a:lnTo>
                  <a:pt x="1294" y="20050"/>
                </a:lnTo>
                <a:lnTo>
                  <a:pt x="2328" y="17463"/>
                </a:lnTo>
                <a:lnTo>
                  <a:pt x="3493" y="15005"/>
                </a:lnTo>
                <a:lnTo>
                  <a:pt x="4915" y="12677"/>
                </a:lnTo>
                <a:lnTo>
                  <a:pt x="6597" y="10478"/>
                </a:lnTo>
                <a:lnTo>
                  <a:pt x="8408" y="8409"/>
                </a:lnTo>
                <a:lnTo>
                  <a:pt x="10478" y="6598"/>
                </a:lnTo>
                <a:lnTo>
                  <a:pt x="12677" y="4916"/>
                </a:lnTo>
                <a:lnTo>
                  <a:pt x="15005" y="3493"/>
                </a:lnTo>
                <a:lnTo>
                  <a:pt x="17592" y="2200"/>
                </a:lnTo>
                <a:lnTo>
                  <a:pt x="20179" y="1294"/>
                </a:lnTo>
                <a:lnTo>
                  <a:pt x="22895" y="647"/>
                </a:lnTo>
                <a:lnTo>
                  <a:pt x="25741" y="130"/>
                </a:lnTo>
                <a:lnTo>
                  <a:pt x="28716" y="1"/>
                </a:lnTo>
                <a:lnTo>
                  <a:pt x="28716" y="1"/>
                </a:lnTo>
                <a:lnTo>
                  <a:pt x="31562" y="130"/>
                </a:lnTo>
                <a:lnTo>
                  <a:pt x="34408" y="647"/>
                </a:lnTo>
                <a:lnTo>
                  <a:pt x="37124" y="1294"/>
                </a:lnTo>
                <a:lnTo>
                  <a:pt x="39840" y="2200"/>
                </a:lnTo>
                <a:lnTo>
                  <a:pt x="42298" y="3493"/>
                </a:lnTo>
                <a:lnTo>
                  <a:pt x="44626" y="4916"/>
                </a:lnTo>
                <a:lnTo>
                  <a:pt x="46825" y="6598"/>
                </a:lnTo>
                <a:lnTo>
                  <a:pt x="48895" y="8409"/>
                </a:lnTo>
                <a:lnTo>
                  <a:pt x="50706" y="10478"/>
                </a:lnTo>
                <a:lnTo>
                  <a:pt x="52388" y="12677"/>
                </a:lnTo>
                <a:lnTo>
                  <a:pt x="53810" y="15005"/>
                </a:lnTo>
                <a:lnTo>
                  <a:pt x="54975" y="17463"/>
                </a:lnTo>
                <a:lnTo>
                  <a:pt x="56009" y="20050"/>
                </a:lnTo>
                <a:lnTo>
                  <a:pt x="56656" y="22896"/>
                </a:lnTo>
                <a:lnTo>
                  <a:pt x="57174" y="25742"/>
                </a:lnTo>
                <a:lnTo>
                  <a:pt x="57303" y="28587"/>
                </a:lnTo>
                <a:lnTo>
                  <a:pt x="57303" y="28587"/>
                </a:lnTo>
                <a:lnTo>
                  <a:pt x="57174" y="31562"/>
                </a:lnTo>
                <a:lnTo>
                  <a:pt x="56915" y="34279"/>
                </a:lnTo>
                <a:lnTo>
                  <a:pt x="56398" y="37125"/>
                </a:lnTo>
                <a:lnTo>
                  <a:pt x="55751" y="39712"/>
                </a:lnTo>
                <a:lnTo>
                  <a:pt x="54845" y="42299"/>
                </a:lnTo>
                <a:lnTo>
                  <a:pt x="53940" y="44886"/>
                </a:lnTo>
                <a:lnTo>
                  <a:pt x="52776" y="47214"/>
                </a:lnTo>
                <a:lnTo>
                  <a:pt x="51611" y="49542"/>
                </a:lnTo>
                <a:lnTo>
                  <a:pt x="50189" y="51871"/>
                </a:lnTo>
                <a:lnTo>
                  <a:pt x="48766" y="54070"/>
                </a:lnTo>
                <a:lnTo>
                  <a:pt x="47214" y="56139"/>
                </a:lnTo>
                <a:lnTo>
                  <a:pt x="45532" y="58209"/>
                </a:lnTo>
                <a:lnTo>
                  <a:pt x="43850" y="60020"/>
                </a:lnTo>
                <a:lnTo>
                  <a:pt x="42039" y="61960"/>
                </a:lnTo>
                <a:lnTo>
                  <a:pt x="40229" y="63642"/>
                </a:lnTo>
                <a:lnTo>
                  <a:pt x="38288" y="65323"/>
                </a:lnTo>
                <a:lnTo>
                  <a:pt x="36477" y="66876"/>
                </a:lnTo>
                <a:lnTo>
                  <a:pt x="34537" y="68428"/>
                </a:lnTo>
                <a:lnTo>
                  <a:pt x="30786" y="71144"/>
                </a:lnTo>
                <a:lnTo>
                  <a:pt x="27035" y="73472"/>
                </a:lnTo>
                <a:lnTo>
                  <a:pt x="23413" y="75413"/>
                </a:lnTo>
                <a:lnTo>
                  <a:pt x="20050" y="77094"/>
                </a:lnTo>
                <a:lnTo>
                  <a:pt x="17204" y="78388"/>
                </a:lnTo>
                <a:lnTo>
                  <a:pt x="14617" y="79164"/>
                </a:lnTo>
                <a:lnTo>
                  <a:pt x="12677" y="79681"/>
                </a:lnTo>
                <a:lnTo>
                  <a:pt x="12677" y="79681"/>
                </a:lnTo>
                <a:close/>
              </a:path>
            </a:pathLst>
          </a:custGeom>
          <a:noFill/>
          <a:ln w="517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p31"/>
          <p:cNvSpPr/>
          <p:nvPr/>
        </p:nvSpPr>
        <p:spPr>
          <a:xfrm>
            <a:off x="2304243" y="2783300"/>
            <a:ext cx="937797" cy="1306984"/>
          </a:xfrm>
          <a:custGeom>
            <a:avLst/>
            <a:gdLst/>
            <a:ahLst/>
            <a:cxnLst/>
            <a:rect l="l" t="t" r="r" b="b"/>
            <a:pathLst>
              <a:path w="57174" h="79682" fill="none" extrusionOk="0">
                <a:moveTo>
                  <a:pt x="12548" y="79681"/>
                </a:moveTo>
                <a:lnTo>
                  <a:pt x="12548" y="79681"/>
                </a:lnTo>
                <a:lnTo>
                  <a:pt x="15523" y="75283"/>
                </a:lnTo>
                <a:lnTo>
                  <a:pt x="17980" y="71403"/>
                </a:lnTo>
                <a:lnTo>
                  <a:pt x="19791" y="67910"/>
                </a:lnTo>
                <a:lnTo>
                  <a:pt x="21214" y="64806"/>
                </a:lnTo>
                <a:lnTo>
                  <a:pt x="22249" y="62090"/>
                </a:lnTo>
                <a:lnTo>
                  <a:pt x="22896" y="59891"/>
                </a:lnTo>
                <a:lnTo>
                  <a:pt x="23284" y="58080"/>
                </a:lnTo>
                <a:lnTo>
                  <a:pt x="23413" y="56786"/>
                </a:lnTo>
                <a:lnTo>
                  <a:pt x="23413" y="56786"/>
                </a:lnTo>
                <a:lnTo>
                  <a:pt x="20955" y="56139"/>
                </a:lnTo>
                <a:lnTo>
                  <a:pt x="18498" y="55363"/>
                </a:lnTo>
                <a:lnTo>
                  <a:pt x="16299" y="54458"/>
                </a:lnTo>
                <a:lnTo>
                  <a:pt x="14100" y="53294"/>
                </a:lnTo>
                <a:lnTo>
                  <a:pt x="12030" y="52000"/>
                </a:lnTo>
                <a:lnTo>
                  <a:pt x="10090" y="50448"/>
                </a:lnTo>
                <a:lnTo>
                  <a:pt x="8279" y="48896"/>
                </a:lnTo>
                <a:lnTo>
                  <a:pt x="6727" y="47085"/>
                </a:lnTo>
                <a:lnTo>
                  <a:pt x="5174" y="45144"/>
                </a:lnTo>
                <a:lnTo>
                  <a:pt x="3881" y="43075"/>
                </a:lnTo>
                <a:lnTo>
                  <a:pt x="2717" y="40876"/>
                </a:lnTo>
                <a:lnTo>
                  <a:pt x="1811" y="38547"/>
                </a:lnTo>
                <a:lnTo>
                  <a:pt x="1035" y="36219"/>
                </a:lnTo>
                <a:lnTo>
                  <a:pt x="388" y="33761"/>
                </a:lnTo>
                <a:lnTo>
                  <a:pt x="130" y="31174"/>
                </a:lnTo>
                <a:lnTo>
                  <a:pt x="0" y="28587"/>
                </a:lnTo>
                <a:lnTo>
                  <a:pt x="0" y="28587"/>
                </a:lnTo>
                <a:lnTo>
                  <a:pt x="130" y="25742"/>
                </a:lnTo>
                <a:lnTo>
                  <a:pt x="518" y="22896"/>
                </a:lnTo>
                <a:lnTo>
                  <a:pt x="1294" y="20050"/>
                </a:lnTo>
                <a:lnTo>
                  <a:pt x="2199" y="17463"/>
                </a:lnTo>
                <a:lnTo>
                  <a:pt x="3364" y="15005"/>
                </a:lnTo>
                <a:lnTo>
                  <a:pt x="4786" y="12677"/>
                </a:lnTo>
                <a:lnTo>
                  <a:pt x="6468" y="10478"/>
                </a:lnTo>
                <a:lnTo>
                  <a:pt x="8279" y="8409"/>
                </a:lnTo>
                <a:lnTo>
                  <a:pt x="10349" y="6598"/>
                </a:lnTo>
                <a:lnTo>
                  <a:pt x="12548" y="4916"/>
                </a:lnTo>
                <a:lnTo>
                  <a:pt x="14876" y="3493"/>
                </a:lnTo>
                <a:lnTo>
                  <a:pt x="17463" y="2200"/>
                </a:lnTo>
                <a:lnTo>
                  <a:pt x="20050" y="1294"/>
                </a:lnTo>
                <a:lnTo>
                  <a:pt x="22766" y="647"/>
                </a:lnTo>
                <a:lnTo>
                  <a:pt x="25612" y="130"/>
                </a:lnTo>
                <a:lnTo>
                  <a:pt x="28587" y="1"/>
                </a:lnTo>
                <a:lnTo>
                  <a:pt x="28587" y="1"/>
                </a:lnTo>
                <a:lnTo>
                  <a:pt x="31433" y="130"/>
                </a:lnTo>
                <a:lnTo>
                  <a:pt x="34279" y="647"/>
                </a:lnTo>
                <a:lnTo>
                  <a:pt x="37124" y="1294"/>
                </a:lnTo>
                <a:lnTo>
                  <a:pt x="39711" y="2200"/>
                </a:lnTo>
                <a:lnTo>
                  <a:pt x="42169" y="3493"/>
                </a:lnTo>
                <a:lnTo>
                  <a:pt x="44627" y="4916"/>
                </a:lnTo>
                <a:lnTo>
                  <a:pt x="46826" y="6598"/>
                </a:lnTo>
                <a:lnTo>
                  <a:pt x="48766" y="8409"/>
                </a:lnTo>
                <a:lnTo>
                  <a:pt x="50706" y="10478"/>
                </a:lnTo>
                <a:lnTo>
                  <a:pt x="52259" y="12677"/>
                </a:lnTo>
                <a:lnTo>
                  <a:pt x="53681" y="15005"/>
                </a:lnTo>
                <a:lnTo>
                  <a:pt x="54975" y="17463"/>
                </a:lnTo>
                <a:lnTo>
                  <a:pt x="55880" y="20050"/>
                </a:lnTo>
                <a:lnTo>
                  <a:pt x="56657" y="22896"/>
                </a:lnTo>
                <a:lnTo>
                  <a:pt x="57045" y="25742"/>
                </a:lnTo>
                <a:lnTo>
                  <a:pt x="57174" y="28587"/>
                </a:lnTo>
                <a:lnTo>
                  <a:pt x="57174" y="28587"/>
                </a:lnTo>
                <a:lnTo>
                  <a:pt x="57045" y="31562"/>
                </a:lnTo>
                <a:lnTo>
                  <a:pt x="56786" y="34279"/>
                </a:lnTo>
                <a:lnTo>
                  <a:pt x="56268" y="37125"/>
                </a:lnTo>
                <a:lnTo>
                  <a:pt x="55622" y="39712"/>
                </a:lnTo>
                <a:lnTo>
                  <a:pt x="54846" y="42299"/>
                </a:lnTo>
                <a:lnTo>
                  <a:pt x="53811" y="44886"/>
                </a:lnTo>
                <a:lnTo>
                  <a:pt x="52776" y="47214"/>
                </a:lnTo>
                <a:lnTo>
                  <a:pt x="51482" y="49542"/>
                </a:lnTo>
                <a:lnTo>
                  <a:pt x="50060" y="51871"/>
                </a:lnTo>
                <a:lnTo>
                  <a:pt x="48637" y="54070"/>
                </a:lnTo>
                <a:lnTo>
                  <a:pt x="47084" y="56139"/>
                </a:lnTo>
                <a:lnTo>
                  <a:pt x="45403" y="58209"/>
                </a:lnTo>
                <a:lnTo>
                  <a:pt x="43721" y="60020"/>
                </a:lnTo>
                <a:lnTo>
                  <a:pt x="41910" y="61960"/>
                </a:lnTo>
                <a:lnTo>
                  <a:pt x="40099" y="63642"/>
                </a:lnTo>
                <a:lnTo>
                  <a:pt x="38289" y="65323"/>
                </a:lnTo>
                <a:lnTo>
                  <a:pt x="36348" y="66876"/>
                </a:lnTo>
                <a:lnTo>
                  <a:pt x="34408" y="68428"/>
                </a:lnTo>
                <a:lnTo>
                  <a:pt x="30657" y="71144"/>
                </a:lnTo>
                <a:lnTo>
                  <a:pt x="26906" y="73472"/>
                </a:lnTo>
                <a:lnTo>
                  <a:pt x="23284" y="75413"/>
                </a:lnTo>
                <a:lnTo>
                  <a:pt x="20050" y="77094"/>
                </a:lnTo>
                <a:lnTo>
                  <a:pt x="17075" y="78388"/>
                </a:lnTo>
                <a:lnTo>
                  <a:pt x="14488" y="79164"/>
                </a:lnTo>
                <a:lnTo>
                  <a:pt x="12548" y="79681"/>
                </a:lnTo>
                <a:lnTo>
                  <a:pt x="12548" y="79681"/>
                </a:lnTo>
                <a:close/>
              </a:path>
            </a:pathLst>
          </a:custGeom>
          <a:noFill/>
          <a:ln w="517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7" name="Google Shape;267;p31"/>
          <p:cNvSpPr txBox="1">
            <a:spLocks noGrp="1"/>
          </p:cNvSpPr>
          <p:nvPr>
            <p:ph type="subTitle" idx="1"/>
          </p:nvPr>
        </p:nvSpPr>
        <p:spPr>
          <a:xfrm>
            <a:off x="963733" y="5198833"/>
            <a:ext cx="2592000" cy="5709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1700"/>
              <a:buNone/>
              <a:defRPr sz="17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268" name="Google Shape;268;p31"/>
          <p:cNvPicPr preferRelativeResize="0"/>
          <p:nvPr/>
        </p:nvPicPr>
        <p:blipFill rotWithShape="1">
          <a:blip r:embed="rId2">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ustom Layout 1">
  <p:cSld name="CUSTOM_25">
    <p:spTree>
      <p:nvGrpSpPr>
        <p:cNvPr id="1" name="Shape 269"/>
        <p:cNvGrpSpPr/>
        <p:nvPr/>
      </p:nvGrpSpPr>
      <p:grpSpPr>
        <a:xfrm>
          <a:off x="0" y="0"/>
          <a:ext cx="0" cy="0"/>
          <a:chOff x="0" y="0"/>
          <a:chExt cx="0" cy="0"/>
        </a:xfrm>
      </p:grpSpPr>
      <p:sp>
        <p:nvSpPr>
          <p:cNvPr id="270" name="Google Shape;270;p32"/>
          <p:cNvSpPr/>
          <p:nvPr/>
        </p:nvSpPr>
        <p:spPr>
          <a:xfrm>
            <a:off x="567992" y="2249400"/>
            <a:ext cx="2647200" cy="2647200"/>
          </a:xfrm>
          <a:prstGeom prst="rect">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1" name="Google Shape;271;p32"/>
          <p:cNvSpPr/>
          <p:nvPr/>
        </p:nvSpPr>
        <p:spPr>
          <a:xfrm>
            <a:off x="3370931" y="2249400"/>
            <a:ext cx="2647200" cy="2647200"/>
          </a:xfrm>
          <a:prstGeom prst="rect">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2" name="Google Shape;272;p32"/>
          <p:cNvSpPr/>
          <p:nvPr/>
        </p:nvSpPr>
        <p:spPr>
          <a:xfrm>
            <a:off x="6173869" y="2249400"/>
            <a:ext cx="2647200" cy="2647200"/>
          </a:xfrm>
          <a:prstGeom prst="rect">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3" name="Google Shape;273;p32"/>
          <p:cNvSpPr/>
          <p:nvPr/>
        </p:nvSpPr>
        <p:spPr>
          <a:xfrm>
            <a:off x="8976808" y="2249400"/>
            <a:ext cx="2647200" cy="2647200"/>
          </a:xfrm>
          <a:prstGeom prst="rect">
            <a:avLst/>
          </a:prstGeom>
          <a:solidFill>
            <a:srgbClr val="AADC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74" name="Google Shape;274;p32"/>
          <p:cNvGrpSpPr/>
          <p:nvPr/>
        </p:nvGrpSpPr>
        <p:grpSpPr>
          <a:xfrm>
            <a:off x="3003448" y="3266849"/>
            <a:ext cx="611985" cy="611985"/>
            <a:chOff x="4898908" y="4195167"/>
            <a:chExt cx="459000" cy="459000"/>
          </a:xfrm>
        </p:grpSpPr>
        <p:sp>
          <p:nvSpPr>
            <p:cNvPr id="275" name="Google Shape;275;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76" name="Google Shape;276;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77" name="Google Shape;277;p32"/>
          <p:cNvGrpSpPr/>
          <p:nvPr/>
        </p:nvGrpSpPr>
        <p:grpSpPr>
          <a:xfrm>
            <a:off x="5789848" y="3266849"/>
            <a:ext cx="611985" cy="611985"/>
            <a:chOff x="4898908" y="4195167"/>
            <a:chExt cx="459000" cy="459000"/>
          </a:xfrm>
        </p:grpSpPr>
        <p:sp>
          <p:nvSpPr>
            <p:cNvPr id="278" name="Google Shape;278;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79" name="Google Shape;279;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80" name="Google Shape;280;p32"/>
          <p:cNvGrpSpPr/>
          <p:nvPr/>
        </p:nvGrpSpPr>
        <p:grpSpPr>
          <a:xfrm>
            <a:off x="8576248" y="3266849"/>
            <a:ext cx="611985" cy="611985"/>
            <a:chOff x="4898908" y="4195167"/>
            <a:chExt cx="459000" cy="459000"/>
          </a:xfrm>
        </p:grpSpPr>
        <p:sp>
          <p:nvSpPr>
            <p:cNvPr id="281" name="Google Shape;281;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82" name="Google Shape;282;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83" name="Google Shape;283;p32"/>
          <p:cNvSpPr txBox="1"/>
          <p:nvPr/>
        </p:nvSpPr>
        <p:spPr>
          <a:xfrm>
            <a:off x="717167"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lt1"/>
              </a:solidFill>
              <a:latin typeface="Roboto Light"/>
              <a:ea typeface="Roboto Light"/>
              <a:cs typeface="Roboto Light"/>
              <a:sym typeface="Roboto Light"/>
            </a:endParaRPr>
          </a:p>
        </p:txBody>
      </p:sp>
      <p:sp>
        <p:nvSpPr>
          <p:cNvPr id="284" name="Google Shape;284;p32"/>
          <p:cNvSpPr txBox="1"/>
          <p:nvPr/>
        </p:nvSpPr>
        <p:spPr>
          <a:xfrm>
            <a:off x="3603883"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5" name="Google Shape;285;p32"/>
          <p:cNvSpPr txBox="1"/>
          <p:nvPr/>
        </p:nvSpPr>
        <p:spPr>
          <a:xfrm>
            <a:off x="9188383"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6" name="Google Shape;286;p32"/>
          <p:cNvSpPr txBox="1"/>
          <p:nvPr/>
        </p:nvSpPr>
        <p:spPr>
          <a:xfrm>
            <a:off x="6343250"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7" name="Google Shape;287;p3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88" name="Google Shape;288;p32"/>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ustom Layout 2">
  <p:cSld name="CUSTOM_27">
    <p:bg>
      <p:bgPr>
        <a:solidFill>
          <a:srgbClr val="FFFFFF"/>
        </a:solidFill>
        <a:effectLst/>
      </p:bgPr>
    </p:bg>
    <p:spTree>
      <p:nvGrpSpPr>
        <p:cNvPr id="1" name="Shape 289"/>
        <p:cNvGrpSpPr/>
        <p:nvPr/>
      </p:nvGrpSpPr>
      <p:grpSpPr>
        <a:xfrm>
          <a:off x="0" y="0"/>
          <a:ext cx="0" cy="0"/>
          <a:chOff x="0" y="0"/>
          <a:chExt cx="0" cy="0"/>
        </a:xfrm>
      </p:grpSpPr>
      <p:sp>
        <p:nvSpPr>
          <p:cNvPr id="290" name="Google Shape;290;p33"/>
          <p:cNvSpPr/>
          <p:nvPr/>
        </p:nvSpPr>
        <p:spPr>
          <a:xfrm flipH="1">
            <a:off x="8444400" y="1897257"/>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1" name="Google Shape;291;p33"/>
          <p:cNvSpPr txBox="1"/>
          <p:nvPr/>
        </p:nvSpPr>
        <p:spPr>
          <a:xfrm>
            <a:off x="8479667" y="2542993"/>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2" name="Google Shape;292;p33"/>
          <p:cNvSpPr/>
          <p:nvPr/>
        </p:nvSpPr>
        <p:spPr>
          <a:xfrm>
            <a:off x="8443599" y="1793467"/>
            <a:ext cx="3236400" cy="635700"/>
          </a:xfrm>
          <a:prstGeom prst="roundRect">
            <a:avLst>
              <a:gd name="adj" fmla="val 13342"/>
            </a:avLst>
          </a:prstGeom>
          <a:solidFill>
            <a:srgbClr val="04346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Roboto Light"/>
              <a:ea typeface="Roboto Light"/>
              <a:cs typeface="Roboto Light"/>
              <a:sym typeface="Roboto Light"/>
            </a:endParaRPr>
          </a:p>
        </p:txBody>
      </p:sp>
      <p:sp>
        <p:nvSpPr>
          <p:cNvPr id="293" name="Google Shape;293;p33"/>
          <p:cNvSpPr/>
          <p:nvPr/>
        </p:nvSpPr>
        <p:spPr>
          <a:xfrm flipH="1">
            <a:off x="623733" y="1896064"/>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4" name="Google Shape;294;p33"/>
          <p:cNvSpPr txBox="1"/>
          <p:nvPr/>
        </p:nvSpPr>
        <p:spPr>
          <a:xfrm>
            <a:off x="659000" y="2541965"/>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5" name="Google Shape;295;p33"/>
          <p:cNvSpPr/>
          <p:nvPr/>
        </p:nvSpPr>
        <p:spPr>
          <a:xfrm>
            <a:off x="624432" y="1793467"/>
            <a:ext cx="3236400" cy="635700"/>
          </a:xfrm>
          <a:prstGeom prst="roundRect">
            <a:avLst>
              <a:gd name="adj" fmla="val 13342"/>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i="0" u="none" strike="noStrike" cap="none">
              <a:solidFill>
                <a:schemeClr val="lt1"/>
              </a:solidFill>
              <a:latin typeface="Roboto"/>
              <a:ea typeface="Roboto"/>
              <a:cs typeface="Roboto"/>
              <a:sym typeface="Roboto"/>
            </a:endParaRPr>
          </a:p>
        </p:txBody>
      </p:sp>
      <p:sp>
        <p:nvSpPr>
          <p:cNvPr id="296" name="Google Shape;296;p33"/>
          <p:cNvSpPr/>
          <p:nvPr/>
        </p:nvSpPr>
        <p:spPr>
          <a:xfrm flipH="1">
            <a:off x="4541150" y="1896064"/>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7" name="Google Shape;297;p33"/>
          <p:cNvSpPr txBox="1"/>
          <p:nvPr/>
        </p:nvSpPr>
        <p:spPr>
          <a:xfrm>
            <a:off x="4576417" y="2541981"/>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8" name="Google Shape;298;p33"/>
          <p:cNvSpPr txBox="1"/>
          <p:nvPr/>
        </p:nvSpPr>
        <p:spPr>
          <a:xfrm>
            <a:off x="4488950" y="1793333"/>
            <a:ext cx="3123300" cy="635700"/>
          </a:xfrm>
          <a:prstGeom prst="rect">
            <a:avLst/>
          </a:prstGeom>
          <a:noFill/>
          <a:ln>
            <a:noFill/>
          </a:ln>
        </p:spPr>
        <p:txBody>
          <a:bodyPr spcFirstLastPara="1" wrap="square" lIns="182875" tIns="121900" rIns="121900" bIns="121900" anchor="t" anchorCtr="0">
            <a:noAutofit/>
          </a:bodyPr>
          <a:lstStyle/>
          <a:p>
            <a:pPr marL="0" lvl="0" indent="0" algn="l" rtl="0">
              <a:spcBef>
                <a:spcPts val="0"/>
              </a:spcBef>
              <a:spcAft>
                <a:spcPts val="0"/>
              </a:spcAft>
              <a:buNone/>
            </a:pPr>
            <a:endParaRPr sz="1900">
              <a:solidFill>
                <a:srgbClr val="28363B"/>
              </a:solidFill>
              <a:latin typeface="Roboto Medium"/>
              <a:ea typeface="Roboto Medium"/>
              <a:cs typeface="Roboto Medium"/>
              <a:sym typeface="Roboto Medium"/>
            </a:endParaRPr>
          </a:p>
        </p:txBody>
      </p:sp>
      <p:sp>
        <p:nvSpPr>
          <p:cNvPr id="299" name="Google Shape;299;p33"/>
          <p:cNvSpPr txBox="1"/>
          <p:nvPr/>
        </p:nvSpPr>
        <p:spPr>
          <a:xfrm>
            <a:off x="8406367" y="1793333"/>
            <a:ext cx="3098400" cy="635700"/>
          </a:xfrm>
          <a:prstGeom prst="rect">
            <a:avLst/>
          </a:prstGeom>
          <a:noFill/>
          <a:ln>
            <a:noFill/>
          </a:ln>
        </p:spPr>
        <p:txBody>
          <a:bodyPr spcFirstLastPara="1" wrap="square" lIns="182875" tIns="121900" rIns="121900" bIns="121900" anchor="t" anchorCtr="0">
            <a:noAutofit/>
          </a:bodyPr>
          <a:lstStyle/>
          <a:p>
            <a:pPr marL="0" lvl="0" indent="0" algn="l" rtl="0">
              <a:spcBef>
                <a:spcPts val="0"/>
              </a:spcBef>
              <a:spcAft>
                <a:spcPts val="0"/>
              </a:spcAft>
              <a:buNone/>
            </a:pPr>
            <a:endParaRPr sz="1900">
              <a:solidFill>
                <a:schemeClr val="lt1"/>
              </a:solidFill>
              <a:latin typeface="Roboto"/>
              <a:ea typeface="Roboto"/>
              <a:cs typeface="Roboto"/>
              <a:sym typeface="Roboto"/>
            </a:endParaRPr>
          </a:p>
        </p:txBody>
      </p:sp>
      <p:sp>
        <p:nvSpPr>
          <p:cNvPr id="300" name="Google Shape;300;p33"/>
          <p:cNvSpPr/>
          <p:nvPr/>
        </p:nvSpPr>
        <p:spPr>
          <a:xfrm>
            <a:off x="4532149" y="1793467"/>
            <a:ext cx="3236400" cy="635700"/>
          </a:xfrm>
          <a:prstGeom prst="roundRect">
            <a:avLst>
              <a:gd name="adj" fmla="val 13342"/>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i="0" u="none" strike="noStrike" cap="none">
              <a:solidFill>
                <a:srgbClr val="000000"/>
              </a:solidFill>
              <a:latin typeface="Roboto"/>
              <a:ea typeface="Roboto"/>
              <a:cs typeface="Roboto"/>
              <a:sym typeface="Roboto"/>
            </a:endParaRPr>
          </a:p>
        </p:txBody>
      </p:sp>
      <p:sp>
        <p:nvSpPr>
          <p:cNvPr id="301" name="Google Shape;301;p3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02" name="Google Shape;302;p33"/>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ustom Layout 2 1">
  <p:cSld name="CUSTOM_27_1">
    <p:bg>
      <p:bgPr>
        <a:solidFill>
          <a:srgbClr val="FFFFFF"/>
        </a:solidFill>
        <a:effectLst/>
      </p:bgPr>
    </p:bg>
    <p:spTree>
      <p:nvGrpSpPr>
        <p:cNvPr id="1" name="Shape 303"/>
        <p:cNvGrpSpPr/>
        <p:nvPr/>
      </p:nvGrpSpPr>
      <p:grpSpPr>
        <a:xfrm>
          <a:off x="0" y="0"/>
          <a:ext cx="0" cy="0"/>
          <a:chOff x="0" y="0"/>
          <a:chExt cx="0" cy="0"/>
        </a:xfrm>
      </p:grpSpPr>
      <p:sp>
        <p:nvSpPr>
          <p:cNvPr id="304" name="Google Shape;304;p34"/>
          <p:cNvSpPr/>
          <p:nvPr/>
        </p:nvSpPr>
        <p:spPr>
          <a:xfrm flipH="1">
            <a:off x="682455" y="2377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305" name="Google Shape;305;p34"/>
          <p:cNvGrpSpPr/>
          <p:nvPr/>
        </p:nvGrpSpPr>
        <p:grpSpPr>
          <a:xfrm>
            <a:off x="682378" y="1587237"/>
            <a:ext cx="711186" cy="711306"/>
            <a:chOff x="457200" y="1378813"/>
            <a:chExt cx="695400" cy="695450"/>
          </a:xfrm>
        </p:grpSpPr>
        <p:sp>
          <p:nvSpPr>
            <p:cNvPr id="306" name="Google Shape;306;p34"/>
            <p:cNvSpPr/>
            <p:nvPr/>
          </p:nvSpPr>
          <p:spPr>
            <a:xfrm>
              <a:off x="457200" y="1378813"/>
              <a:ext cx="695400" cy="621300"/>
            </a:xfrm>
            <a:prstGeom prst="roundRect">
              <a:avLst>
                <a:gd name="adj" fmla="val 16667"/>
              </a:avLst>
            </a:prstGeom>
            <a:solidFill>
              <a:schemeClr val="dk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Roboto Light"/>
                  <a:ea typeface="Roboto Light"/>
                  <a:cs typeface="Roboto Light"/>
                  <a:sym typeface="Roboto Light"/>
                </a:rPr>
                <a:t>01</a:t>
              </a:r>
              <a:endParaRPr sz="2800" b="0" i="0" u="none" strike="noStrike" cap="none">
                <a:solidFill>
                  <a:schemeClr val="lt1"/>
                </a:solidFill>
                <a:latin typeface="Roboto Light"/>
                <a:ea typeface="Roboto Light"/>
                <a:cs typeface="Roboto Light"/>
                <a:sym typeface="Roboto Light"/>
              </a:endParaRPr>
            </a:p>
          </p:txBody>
        </p:sp>
        <p:sp>
          <p:nvSpPr>
            <p:cNvPr id="307" name="Google Shape;307;p34"/>
            <p:cNvSpPr/>
            <p:nvPr/>
          </p:nvSpPr>
          <p:spPr>
            <a:xfrm rot="10800000">
              <a:off x="634726" y="1885638"/>
              <a:ext cx="340325" cy="188625"/>
            </a:xfrm>
            <a:prstGeom prst="flowChartExtra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Arial"/>
                <a:ea typeface="Arial"/>
                <a:cs typeface="Arial"/>
                <a:sym typeface="Arial"/>
              </a:endParaRPr>
            </a:p>
          </p:txBody>
        </p:sp>
      </p:grpSp>
      <p:grpSp>
        <p:nvGrpSpPr>
          <p:cNvPr id="308" name="Google Shape;308;p34"/>
          <p:cNvGrpSpPr/>
          <p:nvPr/>
        </p:nvGrpSpPr>
        <p:grpSpPr>
          <a:xfrm>
            <a:off x="4378078" y="1587237"/>
            <a:ext cx="711186" cy="711306"/>
            <a:chOff x="457200" y="1378813"/>
            <a:chExt cx="695400" cy="695450"/>
          </a:xfrm>
        </p:grpSpPr>
        <p:sp>
          <p:nvSpPr>
            <p:cNvPr id="309" name="Google Shape;309;p34"/>
            <p:cNvSpPr/>
            <p:nvPr/>
          </p:nvSpPr>
          <p:spPr>
            <a:xfrm>
              <a:off x="457200"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2"/>
                  </a:solidFill>
                  <a:latin typeface="Roboto Light"/>
                  <a:ea typeface="Roboto Light"/>
                  <a:cs typeface="Roboto Light"/>
                  <a:sym typeface="Roboto Light"/>
                </a:rPr>
                <a:t>02</a:t>
              </a:r>
              <a:endParaRPr sz="2800" b="0" i="0" u="none" strike="noStrike" cap="none">
                <a:solidFill>
                  <a:schemeClr val="dk2"/>
                </a:solidFill>
                <a:latin typeface="Roboto Light"/>
                <a:ea typeface="Roboto Light"/>
                <a:cs typeface="Roboto Light"/>
                <a:sym typeface="Roboto Light"/>
              </a:endParaRPr>
            </a:p>
          </p:txBody>
        </p:sp>
        <p:sp>
          <p:nvSpPr>
            <p:cNvPr id="310" name="Google Shape;310;p34"/>
            <p:cNvSpPr/>
            <p:nvPr/>
          </p:nvSpPr>
          <p:spPr>
            <a:xfrm rot="10800000">
              <a:off x="634726" y="1885638"/>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2"/>
                </a:solidFill>
                <a:latin typeface="Arial"/>
                <a:ea typeface="Arial"/>
                <a:cs typeface="Arial"/>
                <a:sym typeface="Arial"/>
              </a:endParaRPr>
            </a:p>
          </p:txBody>
        </p:sp>
      </p:grpSp>
      <p:sp>
        <p:nvSpPr>
          <p:cNvPr id="311" name="Google Shape;311;p34"/>
          <p:cNvSpPr/>
          <p:nvPr/>
        </p:nvSpPr>
        <p:spPr>
          <a:xfrm flipH="1">
            <a:off x="4378155" y="2377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312" name="Google Shape;312;p34"/>
          <p:cNvGrpSpPr/>
          <p:nvPr/>
        </p:nvGrpSpPr>
        <p:grpSpPr>
          <a:xfrm>
            <a:off x="8251578" y="1588237"/>
            <a:ext cx="711186" cy="711306"/>
            <a:chOff x="457200" y="1378813"/>
            <a:chExt cx="695400" cy="695450"/>
          </a:xfrm>
        </p:grpSpPr>
        <p:sp>
          <p:nvSpPr>
            <p:cNvPr id="313" name="Google Shape;313;p34"/>
            <p:cNvSpPr/>
            <p:nvPr/>
          </p:nvSpPr>
          <p:spPr>
            <a:xfrm>
              <a:off x="457200" y="1378813"/>
              <a:ext cx="695400" cy="621300"/>
            </a:xfrm>
            <a:prstGeom prst="roundRect">
              <a:avLst>
                <a:gd name="adj" fmla="val 16667"/>
              </a:avLst>
            </a:prstGeom>
            <a:solidFill>
              <a:schemeClr val="accent4"/>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accent5"/>
                  </a:solidFill>
                  <a:latin typeface="Roboto Light"/>
                  <a:ea typeface="Roboto Light"/>
                  <a:cs typeface="Roboto Light"/>
                  <a:sym typeface="Roboto Light"/>
                </a:rPr>
                <a:t>03</a:t>
              </a:r>
              <a:endParaRPr sz="2800" b="0" i="0" u="none" strike="noStrike" cap="none">
                <a:solidFill>
                  <a:schemeClr val="accent5"/>
                </a:solidFill>
                <a:latin typeface="Roboto Light"/>
                <a:ea typeface="Roboto Light"/>
                <a:cs typeface="Roboto Light"/>
                <a:sym typeface="Roboto Light"/>
              </a:endParaRPr>
            </a:p>
          </p:txBody>
        </p:sp>
        <p:sp>
          <p:nvSpPr>
            <p:cNvPr id="314" name="Google Shape;314;p34"/>
            <p:cNvSpPr/>
            <p:nvPr/>
          </p:nvSpPr>
          <p:spPr>
            <a:xfrm rot="10800000">
              <a:off x="634726" y="1885638"/>
              <a:ext cx="340325" cy="188625"/>
            </a:xfrm>
            <a:prstGeom prst="flowChartExtra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accent5"/>
                </a:solidFill>
                <a:latin typeface="Arial"/>
                <a:ea typeface="Arial"/>
                <a:cs typeface="Arial"/>
                <a:sym typeface="Arial"/>
              </a:endParaRPr>
            </a:p>
          </p:txBody>
        </p:sp>
      </p:grpSp>
      <p:sp>
        <p:nvSpPr>
          <p:cNvPr id="315" name="Google Shape;315;p34"/>
          <p:cNvSpPr/>
          <p:nvPr/>
        </p:nvSpPr>
        <p:spPr>
          <a:xfrm flipH="1">
            <a:off x="8251655" y="2378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16" name="Google Shape;316;p3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17" name="Google Shape;317;p34"/>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ustom Layout 6">
  <p:cSld name="CUSTOM_28">
    <p:bg>
      <p:bgPr>
        <a:solidFill>
          <a:srgbClr val="FFFFFF"/>
        </a:solidFill>
        <a:effectLst/>
      </p:bgPr>
    </p:bg>
    <p:spTree>
      <p:nvGrpSpPr>
        <p:cNvPr id="1" name="Shape 318"/>
        <p:cNvGrpSpPr/>
        <p:nvPr/>
      </p:nvGrpSpPr>
      <p:grpSpPr>
        <a:xfrm>
          <a:off x="0" y="0"/>
          <a:ext cx="0" cy="0"/>
          <a:chOff x="0" y="0"/>
          <a:chExt cx="0" cy="0"/>
        </a:xfrm>
      </p:grpSpPr>
      <p:sp>
        <p:nvSpPr>
          <p:cNvPr id="319" name="Google Shape;319;p35"/>
          <p:cNvSpPr/>
          <p:nvPr/>
        </p:nvSpPr>
        <p:spPr>
          <a:xfrm>
            <a:off x="609547" y="1723957"/>
            <a:ext cx="5130900" cy="635700"/>
          </a:xfrm>
          <a:prstGeom prst="roundRect">
            <a:avLst>
              <a:gd name="adj" fmla="val 16667"/>
            </a:avLst>
          </a:prstGeom>
          <a:solidFill>
            <a:srgbClr val="2E5E7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20" name="Google Shape;320;p35"/>
          <p:cNvSpPr/>
          <p:nvPr/>
        </p:nvSpPr>
        <p:spPr>
          <a:xfrm rot="10800000">
            <a:off x="791159" y="2242341"/>
            <a:ext cx="348039" cy="192926"/>
          </a:xfrm>
          <a:prstGeom prst="flowChartExtract">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FFFFFF"/>
              </a:solidFill>
            </a:endParaRPr>
          </a:p>
        </p:txBody>
      </p:sp>
      <p:sp>
        <p:nvSpPr>
          <p:cNvPr id="321" name="Google Shape;321;p35"/>
          <p:cNvSpPr/>
          <p:nvPr/>
        </p:nvSpPr>
        <p:spPr>
          <a:xfrm>
            <a:off x="6502347" y="1723974"/>
            <a:ext cx="5130900" cy="635700"/>
          </a:xfrm>
          <a:prstGeom prst="roundRect">
            <a:avLst>
              <a:gd name="adj" fmla="val 16667"/>
            </a:avLst>
          </a:prstGeom>
          <a:solidFill>
            <a:srgbClr val="043461"/>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latin typeface="Roboto Light"/>
              <a:ea typeface="Roboto Light"/>
              <a:cs typeface="Roboto Light"/>
              <a:sym typeface="Roboto Light"/>
            </a:endParaRPr>
          </a:p>
        </p:txBody>
      </p:sp>
      <p:sp>
        <p:nvSpPr>
          <p:cNvPr id="322" name="Google Shape;322;p35"/>
          <p:cNvSpPr/>
          <p:nvPr/>
        </p:nvSpPr>
        <p:spPr>
          <a:xfrm rot="10800000">
            <a:off x="6683959" y="2242358"/>
            <a:ext cx="348039" cy="192926"/>
          </a:xfrm>
          <a:prstGeom prst="flowChartExtract">
            <a:avLst/>
          </a:prstGeom>
          <a:solidFill>
            <a:srgbClr val="04346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3" name="Google Shape;323;p35"/>
          <p:cNvSpPr txBox="1"/>
          <p:nvPr/>
        </p:nvSpPr>
        <p:spPr>
          <a:xfrm>
            <a:off x="609533" y="1739740"/>
            <a:ext cx="5130900" cy="635700"/>
          </a:xfrm>
          <a:prstGeom prst="rect">
            <a:avLst/>
          </a:prstGeom>
          <a:noFill/>
          <a:ln>
            <a:noFill/>
          </a:ln>
        </p:spPr>
        <p:txBody>
          <a:bodyPr spcFirstLastPara="1" wrap="square" lIns="243825" tIns="121900" rIns="0" bIns="0" anchor="t" anchorCtr="0">
            <a:noAutofit/>
          </a:bodyPr>
          <a:lstStyle/>
          <a:p>
            <a:pPr marL="0" lvl="0" indent="0" algn="l" rtl="0">
              <a:spcBef>
                <a:spcPts val="0"/>
              </a:spcBef>
              <a:spcAft>
                <a:spcPts val="0"/>
              </a:spcAft>
              <a:buNone/>
            </a:pPr>
            <a:endParaRPr sz="2400">
              <a:solidFill>
                <a:srgbClr val="FFFFFF"/>
              </a:solidFill>
              <a:latin typeface="Roboto Light"/>
              <a:ea typeface="Roboto Light"/>
              <a:cs typeface="Roboto Light"/>
              <a:sym typeface="Roboto Light"/>
            </a:endParaRPr>
          </a:p>
        </p:txBody>
      </p:sp>
      <p:sp>
        <p:nvSpPr>
          <p:cNvPr id="324" name="Google Shape;324;p35"/>
          <p:cNvSpPr txBox="1"/>
          <p:nvPr/>
        </p:nvSpPr>
        <p:spPr>
          <a:xfrm>
            <a:off x="6502333" y="1746024"/>
            <a:ext cx="5130900" cy="635700"/>
          </a:xfrm>
          <a:prstGeom prst="rect">
            <a:avLst/>
          </a:prstGeom>
          <a:noFill/>
          <a:ln>
            <a:noFill/>
          </a:ln>
        </p:spPr>
        <p:txBody>
          <a:bodyPr spcFirstLastPara="1" wrap="square" lIns="243825" tIns="121900" rIns="0" bIns="0" anchor="t" anchorCtr="0">
            <a:noAutofit/>
          </a:bodyPr>
          <a:lstStyle/>
          <a:p>
            <a:pPr marL="0" lvl="0" indent="0" algn="l" rtl="0">
              <a:spcBef>
                <a:spcPts val="0"/>
              </a:spcBef>
              <a:spcAft>
                <a:spcPts val="0"/>
              </a:spcAft>
              <a:buNone/>
            </a:pPr>
            <a:endParaRPr sz="2400">
              <a:solidFill>
                <a:srgbClr val="FFFFFF"/>
              </a:solidFill>
              <a:latin typeface="Roboto Light"/>
              <a:ea typeface="Roboto Light"/>
              <a:cs typeface="Roboto Light"/>
              <a:sym typeface="Roboto Light"/>
            </a:endParaRPr>
          </a:p>
        </p:txBody>
      </p:sp>
      <p:sp>
        <p:nvSpPr>
          <p:cNvPr id="325" name="Google Shape;325;p35"/>
          <p:cNvSpPr txBox="1">
            <a:spLocks noGrp="1"/>
          </p:cNvSpPr>
          <p:nvPr>
            <p:ph type="title"/>
          </p:nvPr>
        </p:nvSpPr>
        <p:spPr>
          <a:xfrm>
            <a:off x="722900" y="1773100"/>
            <a:ext cx="4865700" cy="524700"/>
          </a:xfrm>
          <a:prstGeom prst="rect">
            <a:avLst/>
          </a:prstGeom>
        </p:spPr>
        <p:txBody>
          <a:bodyPr spcFirstLastPara="1" wrap="square" lIns="487675" tIns="121900" rIns="121900" bIns="121900" anchor="ctr" anchorCtr="0">
            <a:noAutofit/>
          </a:bodyPr>
          <a:lstStyle>
            <a:lvl1pPr lvl="0" rtl="0">
              <a:spcBef>
                <a:spcPts val="0"/>
              </a:spcBef>
              <a:spcAft>
                <a:spcPts val="0"/>
              </a:spcAft>
              <a:buClr>
                <a:schemeClr val="lt1"/>
              </a:buClr>
              <a:buSzPts val="2400"/>
              <a:buFont typeface="Roboto Light"/>
              <a:buNone/>
              <a:defRPr sz="2400" b="0">
                <a:solidFill>
                  <a:schemeClr val="lt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26" name="Google Shape;326;p35"/>
          <p:cNvSpPr txBox="1">
            <a:spLocks noGrp="1"/>
          </p:cNvSpPr>
          <p:nvPr>
            <p:ph type="title" idx="2"/>
          </p:nvPr>
        </p:nvSpPr>
        <p:spPr>
          <a:xfrm>
            <a:off x="6634933" y="1773100"/>
            <a:ext cx="4865700" cy="524700"/>
          </a:xfrm>
          <a:prstGeom prst="rect">
            <a:avLst/>
          </a:prstGeom>
        </p:spPr>
        <p:txBody>
          <a:bodyPr spcFirstLastPara="1" wrap="square" lIns="487675" tIns="121900" rIns="121900" bIns="121900" anchor="ctr" anchorCtr="0">
            <a:noAutofit/>
          </a:bodyPr>
          <a:lstStyle>
            <a:lvl1pPr lvl="0" rtl="0">
              <a:spcBef>
                <a:spcPts val="0"/>
              </a:spcBef>
              <a:spcAft>
                <a:spcPts val="0"/>
              </a:spcAft>
              <a:buClr>
                <a:schemeClr val="lt1"/>
              </a:buClr>
              <a:buSzPts val="2400"/>
              <a:buFont typeface="Roboto Light"/>
              <a:buNone/>
              <a:defRPr sz="2400" b="0">
                <a:solidFill>
                  <a:schemeClr val="lt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27" name="Google Shape;327;p35"/>
          <p:cNvSpPr txBox="1">
            <a:spLocks noGrp="1"/>
          </p:cNvSpPr>
          <p:nvPr>
            <p:ph type="title" idx="3"/>
          </p:nvPr>
        </p:nvSpPr>
        <p:spPr>
          <a:xfrm>
            <a:off x="722900" y="2672467"/>
            <a:ext cx="4865700" cy="3319200"/>
          </a:xfrm>
          <a:prstGeom prst="rect">
            <a:avLst/>
          </a:prstGeom>
        </p:spPr>
        <p:txBody>
          <a:bodyPr spcFirstLastPara="1" wrap="square" lIns="487675" tIns="121900" rIns="121900" bIns="121900" anchor="t" anchorCtr="0">
            <a:noAutofit/>
          </a:bodyPr>
          <a:lstStyle>
            <a:lvl1pPr lvl="0" rtl="0">
              <a:spcBef>
                <a:spcPts val="0"/>
              </a:spcBef>
              <a:spcAft>
                <a:spcPts val="0"/>
              </a:spcAft>
              <a:buClr>
                <a:srgbClr val="2E5E73"/>
              </a:buClr>
              <a:buSzPts val="2100"/>
              <a:buFont typeface="Roboto Light"/>
              <a:buNone/>
              <a:defRPr sz="2100" b="0">
                <a:solidFill>
                  <a:srgbClr val="2E5E73"/>
                </a:solidFill>
                <a:latin typeface="Roboto Light"/>
                <a:ea typeface="Roboto Light"/>
                <a:cs typeface="Roboto Light"/>
                <a:sym typeface="Roboto Light"/>
              </a:defRPr>
            </a:lvl1pPr>
            <a:lvl2pPr lvl="1"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9pPr>
          </a:lstStyle>
          <a:p>
            <a:endParaRPr/>
          </a:p>
        </p:txBody>
      </p:sp>
      <p:sp>
        <p:nvSpPr>
          <p:cNvPr id="328" name="Google Shape;328;p35"/>
          <p:cNvSpPr txBox="1">
            <a:spLocks noGrp="1"/>
          </p:cNvSpPr>
          <p:nvPr>
            <p:ph type="title" idx="4"/>
          </p:nvPr>
        </p:nvSpPr>
        <p:spPr>
          <a:xfrm>
            <a:off x="6634933" y="2672467"/>
            <a:ext cx="4865700" cy="3319200"/>
          </a:xfrm>
          <a:prstGeom prst="rect">
            <a:avLst/>
          </a:prstGeom>
        </p:spPr>
        <p:txBody>
          <a:bodyPr spcFirstLastPara="1" wrap="square" lIns="487675" tIns="121900" rIns="121900" bIns="121900" anchor="t" anchorCtr="0">
            <a:noAutofit/>
          </a:bodyPr>
          <a:lstStyle>
            <a:lvl1pPr lvl="0" rtl="0">
              <a:spcBef>
                <a:spcPts val="0"/>
              </a:spcBef>
              <a:spcAft>
                <a:spcPts val="0"/>
              </a:spcAft>
              <a:buClr>
                <a:srgbClr val="043461"/>
              </a:buClr>
              <a:buSzPts val="2100"/>
              <a:buFont typeface="Roboto Light"/>
              <a:buNone/>
              <a:defRPr sz="2100" b="0">
                <a:solidFill>
                  <a:srgbClr val="043461"/>
                </a:solidFill>
                <a:latin typeface="Roboto Light"/>
                <a:ea typeface="Roboto Light"/>
                <a:cs typeface="Roboto Light"/>
                <a:sym typeface="Roboto Light"/>
              </a:defRPr>
            </a:lvl1pPr>
            <a:lvl2pPr lvl="1"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2pPr>
            <a:lvl3pPr lvl="2"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3pPr>
            <a:lvl4pPr lvl="3"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4pPr>
            <a:lvl5pPr lvl="4"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5pPr>
            <a:lvl6pPr lvl="5"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6pPr>
            <a:lvl7pPr lvl="6"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7pPr>
            <a:lvl8pPr lvl="7"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8pPr>
            <a:lvl9pPr lvl="8"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9pPr>
          </a:lstStyle>
          <a:p>
            <a:endParaRPr/>
          </a:p>
        </p:txBody>
      </p:sp>
      <p:sp>
        <p:nvSpPr>
          <p:cNvPr id="329" name="Google Shape;329;p35"/>
          <p:cNvSpPr txBox="1">
            <a:spLocks noGrp="1"/>
          </p:cNvSpPr>
          <p:nvPr>
            <p:ph type="title" idx="5"/>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pic>
        <p:nvPicPr>
          <p:cNvPr id="330" name="Google Shape;330;p35"/>
          <p:cNvPicPr preferRelativeResize="0"/>
          <p:nvPr/>
        </p:nvPicPr>
        <p:blipFill rotWithShape="1">
          <a:blip r:embed="rId2">
            <a:alphaModFix/>
          </a:blip>
          <a:srcRect/>
          <a:stretch/>
        </p:blipFill>
        <p:spPr>
          <a:xfrm>
            <a:off x="5740184" y="1577400"/>
            <a:ext cx="1103293" cy="4883433"/>
          </a:xfrm>
          <a:prstGeom prst="rect">
            <a:avLst/>
          </a:prstGeom>
          <a:noFill/>
          <a:ln>
            <a:noFill/>
          </a:ln>
        </p:spPr>
      </p:pic>
      <p:sp>
        <p:nvSpPr>
          <p:cNvPr id="331" name="Google Shape;331;p35"/>
          <p:cNvSpPr txBox="1">
            <a:spLocks noGrp="1"/>
          </p:cNvSpPr>
          <p:nvPr>
            <p:ph type="title" idx="6"/>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ustom Layout 6 1">
  <p:cSld name="CUSTOM_28_1">
    <p:bg>
      <p:bgPr>
        <a:solidFill>
          <a:srgbClr val="FFFFFF"/>
        </a:solidFill>
        <a:effectLst/>
      </p:bgPr>
    </p:bg>
    <p:spTree>
      <p:nvGrpSpPr>
        <p:cNvPr id="1" name="Shape 332"/>
        <p:cNvGrpSpPr/>
        <p:nvPr/>
      </p:nvGrpSpPr>
      <p:grpSpPr>
        <a:xfrm>
          <a:off x="0" y="0"/>
          <a:ext cx="0" cy="0"/>
          <a:chOff x="0" y="0"/>
          <a:chExt cx="0" cy="0"/>
        </a:xfrm>
      </p:grpSpPr>
      <p:sp>
        <p:nvSpPr>
          <p:cNvPr id="333" name="Google Shape;333;p36"/>
          <p:cNvSpPr/>
          <p:nvPr/>
        </p:nvSpPr>
        <p:spPr>
          <a:xfrm>
            <a:off x="1478502" y="1577400"/>
            <a:ext cx="4262100" cy="635700"/>
          </a:xfrm>
          <a:prstGeom prst="roundRect">
            <a:avLst>
              <a:gd name="adj" fmla="val 16667"/>
            </a:avLst>
          </a:prstGeom>
          <a:solidFill>
            <a:schemeClr val="l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34" name="Google Shape;334;p36"/>
          <p:cNvSpPr txBox="1">
            <a:spLocks noGrp="1"/>
          </p:cNvSpPr>
          <p:nvPr>
            <p:ph type="title"/>
          </p:nvPr>
        </p:nvSpPr>
        <p:spPr>
          <a:xfrm>
            <a:off x="1572657" y="1626543"/>
            <a:ext cx="4041600" cy="5247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dk1"/>
              </a:buClr>
              <a:buSzPts val="2400"/>
              <a:buFont typeface="Roboto Light"/>
              <a:buNone/>
              <a:defRPr sz="2400" b="0">
                <a:solidFill>
                  <a:schemeClr val="dk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35" name="Google Shape;335;p36"/>
          <p:cNvSpPr txBox="1">
            <a:spLocks noGrp="1"/>
          </p:cNvSpPr>
          <p:nvPr>
            <p:ph type="title" idx="2"/>
          </p:nvPr>
        </p:nvSpPr>
        <p:spPr>
          <a:xfrm>
            <a:off x="1194967" y="2495167"/>
            <a:ext cx="4545300" cy="3496500"/>
          </a:xfrm>
          <a:prstGeom prst="rect">
            <a:avLst/>
          </a:prstGeom>
        </p:spPr>
        <p:txBody>
          <a:bodyPr spcFirstLastPara="1" wrap="square" lIns="487675" tIns="121900" rIns="121900" bIns="121900" anchor="t" anchorCtr="0">
            <a:noAutofit/>
          </a:bodyPr>
          <a:lstStyle>
            <a:lvl1pPr lvl="0" rtl="0">
              <a:spcBef>
                <a:spcPts val="0"/>
              </a:spcBef>
              <a:spcAft>
                <a:spcPts val="0"/>
              </a:spcAft>
              <a:buClr>
                <a:schemeClr val="dk1"/>
              </a:buClr>
              <a:buSzPts val="2100"/>
              <a:buFont typeface="Roboto Light"/>
              <a:buNone/>
              <a:defRPr sz="2100" b="0">
                <a:solidFill>
                  <a:schemeClr val="dk1"/>
                </a:solidFill>
                <a:latin typeface="Roboto Light"/>
                <a:ea typeface="Roboto Light"/>
                <a:cs typeface="Roboto Light"/>
                <a:sym typeface="Roboto Light"/>
              </a:defRPr>
            </a:lvl1pPr>
            <a:lvl2pPr lvl="1" rtl="0">
              <a:spcBef>
                <a:spcPts val="0"/>
              </a:spcBef>
              <a:spcAft>
                <a:spcPts val="0"/>
              </a:spcAft>
              <a:buSzPts val="2100"/>
              <a:buNone/>
              <a:defRPr sz="2100">
                <a:latin typeface="Roboto Light"/>
                <a:ea typeface="Roboto Light"/>
                <a:cs typeface="Roboto Light"/>
                <a:sym typeface="Roboto Light"/>
              </a:defRPr>
            </a:lvl2pPr>
            <a:lvl3pPr lvl="2" rtl="0">
              <a:spcBef>
                <a:spcPts val="0"/>
              </a:spcBef>
              <a:spcAft>
                <a:spcPts val="0"/>
              </a:spcAft>
              <a:buSzPts val="2100"/>
              <a:buNone/>
              <a:defRPr sz="2100">
                <a:latin typeface="Roboto Light"/>
                <a:ea typeface="Roboto Light"/>
                <a:cs typeface="Roboto Light"/>
                <a:sym typeface="Roboto Light"/>
              </a:defRPr>
            </a:lvl3pPr>
            <a:lvl4pPr lvl="3" rtl="0">
              <a:spcBef>
                <a:spcPts val="0"/>
              </a:spcBef>
              <a:spcAft>
                <a:spcPts val="0"/>
              </a:spcAft>
              <a:buSzPts val="2100"/>
              <a:buNone/>
              <a:defRPr sz="2100">
                <a:latin typeface="Roboto Light"/>
                <a:ea typeface="Roboto Light"/>
                <a:cs typeface="Roboto Light"/>
                <a:sym typeface="Roboto Light"/>
              </a:defRPr>
            </a:lvl4pPr>
            <a:lvl5pPr lvl="4" rtl="0">
              <a:spcBef>
                <a:spcPts val="0"/>
              </a:spcBef>
              <a:spcAft>
                <a:spcPts val="0"/>
              </a:spcAft>
              <a:buSzPts val="2100"/>
              <a:buNone/>
              <a:defRPr sz="2100">
                <a:latin typeface="Roboto Light"/>
                <a:ea typeface="Roboto Light"/>
                <a:cs typeface="Roboto Light"/>
                <a:sym typeface="Roboto Light"/>
              </a:defRPr>
            </a:lvl5pPr>
            <a:lvl6pPr lvl="5" rtl="0">
              <a:spcBef>
                <a:spcPts val="0"/>
              </a:spcBef>
              <a:spcAft>
                <a:spcPts val="0"/>
              </a:spcAft>
              <a:buSzPts val="2100"/>
              <a:buNone/>
              <a:defRPr sz="2100">
                <a:latin typeface="Roboto Light"/>
                <a:ea typeface="Roboto Light"/>
                <a:cs typeface="Roboto Light"/>
                <a:sym typeface="Roboto Light"/>
              </a:defRPr>
            </a:lvl6pPr>
            <a:lvl7pPr lvl="6" rtl="0">
              <a:spcBef>
                <a:spcPts val="0"/>
              </a:spcBef>
              <a:spcAft>
                <a:spcPts val="0"/>
              </a:spcAft>
              <a:buSzPts val="2100"/>
              <a:buNone/>
              <a:defRPr sz="2100">
                <a:latin typeface="Roboto Light"/>
                <a:ea typeface="Roboto Light"/>
                <a:cs typeface="Roboto Light"/>
                <a:sym typeface="Roboto Light"/>
              </a:defRPr>
            </a:lvl7pPr>
            <a:lvl8pPr lvl="7" rtl="0">
              <a:spcBef>
                <a:spcPts val="0"/>
              </a:spcBef>
              <a:spcAft>
                <a:spcPts val="0"/>
              </a:spcAft>
              <a:buSzPts val="2100"/>
              <a:buNone/>
              <a:defRPr sz="2100">
                <a:latin typeface="Roboto Light"/>
                <a:ea typeface="Roboto Light"/>
                <a:cs typeface="Roboto Light"/>
                <a:sym typeface="Roboto Light"/>
              </a:defRPr>
            </a:lvl8pPr>
            <a:lvl9pPr lvl="8" rtl="0">
              <a:spcBef>
                <a:spcPts val="0"/>
              </a:spcBef>
              <a:spcAft>
                <a:spcPts val="0"/>
              </a:spcAft>
              <a:buSzPts val="2100"/>
              <a:buNone/>
              <a:defRPr sz="2100">
                <a:latin typeface="Roboto Light"/>
                <a:ea typeface="Roboto Light"/>
                <a:cs typeface="Roboto Light"/>
                <a:sym typeface="Roboto Light"/>
              </a:defRPr>
            </a:lvl9pPr>
          </a:lstStyle>
          <a:p>
            <a:endParaRPr/>
          </a:p>
        </p:txBody>
      </p:sp>
      <p:sp>
        <p:nvSpPr>
          <p:cNvPr id="336" name="Google Shape;336;p36"/>
          <p:cNvSpPr txBox="1">
            <a:spLocks noGrp="1"/>
          </p:cNvSpPr>
          <p:nvPr>
            <p:ph type="title" idx="3"/>
          </p:nvPr>
        </p:nvSpPr>
        <p:spPr>
          <a:xfrm>
            <a:off x="7098567" y="2495167"/>
            <a:ext cx="4809900" cy="3496500"/>
          </a:xfrm>
          <a:prstGeom prst="rect">
            <a:avLst/>
          </a:prstGeom>
        </p:spPr>
        <p:txBody>
          <a:bodyPr spcFirstLastPara="1" wrap="square" lIns="487675" tIns="121900" rIns="121900" bIns="121900" anchor="t" anchorCtr="0">
            <a:noAutofit/>
          </a:bodyPr>
          <a:lstStyle>
            <a:lvl1pPr lvl="0" rtl="0">
              <a:spcBef>
                <a:spcPts val="0"/>
              </a:spcBef>
              <a:spcAft>
                <a:spcPts val="0"/>
              </a:spcAft>
              <a:buClr>
                <a:schemeClr val="dk1"/>
              </a:buClr>
              <a:buSzPts val="2100"/>
              <a:buFont typeface="Roboto Light"/>
              <a:buNone/>
              <a:defRPr sz="2100" b="0">
                <a:solidFill>
                  <a:schemeClr val="dk1"/>
                </a:solidFill>
                <a:latin typeface="Roboto Light"/>
                <a:ea typeface="Roboto Light"/>
                <a:cs typeface="Roboto Light"/>
                <a:sym typeface="Roboto Light"/>
              </a:defRPr>
            </a:lvl1pPr>
            <a:lvl2pPr lvl="1" rtl="0">
              <a:spcBef>
                <a:spcPts val="0"/>
              </a:spcBef>
              <a:spcAft>
                <a:spcPts val="0"/>
              </a:spcAft>
              <a:buSzPts val="2100"/>
              <a:buNone/>
              <a:defRPr sz="2100">
                <a:latin typeface="Roboto Light"/>
                <a:ea typeface="Roboto Light"/>
                <a:cs typeface="Roboto Light"/>
                <a:sym typeface="Roboto Light"/>
              </a:defRPr>
            </a:lvl2pPr>
            <a:lvl3pPr lvl="2" rtl="0">
              <a:spcBef>
                <a:spcPts val="0"/>
              </a:spcBef>
              <a:spcAft>
                <a:spcPts val="0"/>
              </a:spcAft>
              <a:buSzPts val="2100"/>
              <a:buNone/>
              <a:defRPr sz="2100">
                <a:latin typeface="Roboto Light"/>
                <a:ea typeface="Roboto Light"/>
                <a:cs typeface="Roboto Light"/>
                <a:sym typeface="Roboto Light"/>
              </a:defRPr>
            </a:lvl3pPr>
            <a:lvl4pPr lvl="3" rtl="0">
              <a:spcBef>
                <a:spcPts val="0"/>
              </a:spcBef>
              <a:spcAft>
                <a:spcPts val="0"/>
              </a:spcAft>
              <a:buSzPts val="2100"/>
              <a:buNone/>
              <a:defRPr sz="2100">
                <a:latin typeface="Roboto Light"/>
                <a:ea typeface="Roboto Light"/>
                <a:cs typeface="Roboto Light"/>
                <a:sym typeface="Roboto Light"/>
              </a:defRPr>
            </a:lvl4pPr>
            <a:lvl5pPr lvl="4" rtl="0">
              <a:spcBef>
                <a:spcPts val="0"/>
              </a:spcBef>
              <a:spcAft>
                <a:spcPts val="0"/>
              </a:spcAft>
              <a:buSzPts val="2100"/>
              <a:buNone/>
              <a:defRPr sz="2100">
                <a:latin typeface="Roboto Light"/>
                <a:ea typeface="Roboto Light"/>
                <a:cs typeface="Roboto Light"/>
                <a:sym typeface="Roboto Light"/>
              </a:defRPr>
            </a:lvl5pPr>
            <a:lvl6pPr lvl="5" rtl="0">
              <a:spcBef>
                <a:spcPts val="0"/>
              </a:spcBef>
              <a:spcAft>
                <a:spcPts val="0"/>
              </a:spcAft>
              <a:buSzPts val="2100"/>
              <a:buNone/>
              <a:defRPr sz="2100">
                <a:latin typeface="Roboto Light"/>
                <a:ea typeface="Roboto Light"/>
                <a:cs typeface="Roboto Light"/>
                <a:sym typeface="Roboto Light"/>
              </a:defRPr>
            </a:lvl6pPr>
            <a:lvl7pPr lvl="6" rtl="0">
              <a:spcBef>
                <a:spcPts val="0"/>
              </a:spcBef>
              <a:spcAft>
                <a:spcPts val="0"/>
              </a:spcAft>
              <a:buSzPts val="2100"/>
              <a:buNone/>
              <a:defRPr sz="2100">
                <a:latin typeface="Roboto Light"/>
                <a:ea typeface="Roboto Light"/>
                <a:cs typeface="Roboto Light"/>
                <a:sym typeface="Roboto Light"/>
              </a:defRPr>
            </a:lvl7pPr>
            <a:lvl8pPr lvl="7" rtl="0">
              <a:spcBef>
                <a:spcPts val="0"/>
              </a:spcBef>
              <a:spcAft>
                <a:spcPts val="0"/>
              </a:spcAft>
              <a:buSzPts val="2100"/>
              <a:buNone/>
              <a:defRPr sz="2100">
                <a:latin typeface="Roboto Light"/>
                <a:ea typeface="Roboto Light"/>
                <a:cs typeface="Roboto Light"/>
                <a:sym typeface="Roboto Light"/>
              </a:defRPr>
            </a:lvl8pPr>
            <a:lvl9pPr lvl="8" rtl="0">
              <a:spcBef>
                <a:spcPts val="0"/>
              </a:spcBef>
              <a:spcAft>
                <a:spcPts val="0"/>
              </a:spcAft>
              <a:buSzPts val="2100"/>
              <a:buNone/>
              <a:defRPr sz="2100">
                <a:latin typeface="Roboto Light"/>
                <a:ea typeface="Roboto Light"/>
                <a:cs typeface="Roboto Light"/>
                <a:sym typeface="Roboto Light"/>
              </a:defRPr>
            </a:lvl9pPr>
          </a:lstStyle>
          <a:p>
            <a:endParaRPr/>
          </a:p>
        </p:txBody>
      </p:sp>
      <p:sp>
        <p:nvSpPr>
          <p:cNvPr id="337" name="Google Shape;337;p36"/>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pic>
        <p:nvPicPr>
          <p:cNvPr id="338" name="Google Shape;338;p36"/>
          <p:cNvPicPr preferRelativeResize="0"/>
          <p:nvPr/>
        </p:nvPicPr>
        <p:blipFill rotWithShape="1">
          <a:blip r:embed="rId2">
            <a:alphaModFix/>
          </a:blip>
          <a:srcRect/>
          <a:stretch/>
        </p:blipFill>
        <p:spPr>
          <a:xfrm>
            <a:off x="5740184" y="1577400"/>
            <a:ext cx="1103293" cy="4883433"/>
          </a:xfrm>
          <a:prstGeom prst="rect">
            <a:avLst/>
          </a:prstGeom>
          <a:noFill/>
          <a:ln>
            <a:noFill/>
          </a:ln>
        </p:spPr>
      </p:pic>
      <p:grpSp>
        <p:nvGrpSpPr>
          <p:cNvPr id="339" name="Google Shape;339;p36"/>
          <p:cNvGrpSpPr/>
          <p:nvPr/>
        </p:nvGrpSpPr>
        <p:grpSpPr>
          <a:xfrm>
            <a:off x="609544" y="1587237"/>
            <a:ext cx="711186" cy="711306"/>
            <a:chOff x="457200" y="1378813"/>
            <a:chExt cx="695400" cy="695450"/>
          </a:xfrm>
        </p:grpSpPr>
        <p:sp>
          <p:nvSpPr>
            <p:cNvPr id="340" name="Google Shape;340;p36"/>
            <p:cNvSpPr/>
            <p:nvPr/>
          </p:nvSpPr>
          <p:spPr>
            <a:xfrm>
              <a:off x="457200" y="1378813"/>
              <a:ext cx="695400" cy="621300"/>
            </a:xfrm>
            <a:prstGeom prst="roundRect">
              <a:avLst>
                <a:gd name="adj" fmla="val 16667"/>
              </a:avLst>
            </a:prstGeom>
            <a:solidFill>
              <a:schemeClr val="dk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Roboto Light"/>
                  <a:ea typeface="Roboto Light"/>
                  <a:cs typeface="Roboto Light"/>
                  <a:sym typeface="Roboto Light"/>
                </a:rPr>
                <a:t>01</a:t>
              </a:r>
              <a:endParaRPr sz="2800" b="0" i="0" u="none" strike="noStrike" cap="none">
                <a:solidFill>
                  <a:schemeClr val="lt1"/>
                </a:solidFill>
                <a:latin typeface="Roboto Light"/>
                <a:ea typeface="Roboto Light"/>
                <a:cs typeface="Roboto Light"/>
                <a:sym typeface="Roboto Light"/>
              </a:endParaRPr>
            </a:p>
          </p:txBody>
        </p:sp>
        <p:sp>
          <p:nvSpPr>
            <p:cNvPr id="341" name="Google Shape;341;p36"/>
            <p:cNvSpPr/>
            <p:nvPr/>
          </p:nvSpPr>
          <p:spPr>
            <a:xfrm rot="10800000">
              <a:off x="634726" y="1885638"/>
              <a:ext cx="340325" cy="188625"/>
            </a:xfrm>
            <a:prstGeom prst="flowChartExtra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342" name="Google Shape;342;p36"/>
          <p:cNvGrpSpPr/>
          <p:nvPr/>
        </p:nvGrpSpPr>
        <p:grpSpPr>
          <a:xfrm>
            <a:off x="6502483" y="1587237"/>
            <a:ext cx="711186" cy="711306"/>
            <a:chOff x="2605668" y="1378813"/>
            <a:chExt cx="695400" cy="695450"/>
          </a:xfrm>
        </p:grpSpPr>
        <p:sp>
          <p:nvSpPr>
            <p:cNvPr id="343" name="Google Shape;343;p36"/>
            <p:cNvSpPr/>
            <p:nvPr/>
          </p:nvSpPr>
          <p:spPr>
            <a:xfrm>
              <a:off x="2605668"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2"/>
                  </a:solidFill>
                  <a:latin typeface="Roboto Light"/>
                  <a:ea typeface="Roboto Light"/>
                  <a:cs typeface="Roboto Light"/>
                  <a:sym typeface="Roboto Light"/>
                </a:rPr>
                <a:t>02</a:t>
              </a:r>
              <a:endParaRPr sz="2800" b="0" i="0" u="none" strike="noStrike" cap="none">
                <a:solidFill>
                  <a:schemeClr val="dk2"/>
                </a:solidFill>
                <a:latin typeface="Roboto Light"/>
                <a:ea typeface="Roboto Light"/>
                <a:cs typeface="Roboto Light"/>
                <a:sym typeface="Roboto Light"/>
              </a:endParaRPr>
            </a:p>
          </p:txBody>
        </p:sp>
        <p:sp>
          <p:nvSpPr>
            <p:cNvPr id="344" name="Google Shape;344;p36"/>
            <p:cNvSpPr/>
            <p:nvPr/>
          </p:nvSpPr>
          <p:spPr>
            <a:xfrm rot="10800000">
              <a:off x="2783210" y="1885638"/>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2"/>
                </a:solidFill>
                <a:latin typeface="Arial"/>
                <a:ea typeface="Arial"/>
                <a:cs typeface="Arial"/>
                <a:sym typeface="Arial"/>
              </a:endParaRPr>
            </a:p>
          </p:txBody>
        </p:sp>
      </p:grpSp>
      <p:sp>
        <p:nvSpPr>
          <p:cNvPr id="345" name="Google Shape;345;p36"/>
          <p:cNvSpPr/>
          <p:nvPr/>
        </p:nvSpPr>
        <p:spPr>
          <a:xfrm>
            <a:off x="7371969" y="1577400"/>
            <a:ext cx="4262100" cy="635700"/>
          </a:xfrm>
          <a:prstGeom prst="roundRect">
            <a:avLst>
              <a:gd name="adj" fmla="val 16667"/>
            </a:avLst>
          </a:prstGeom>
          <a:solidFill>
            <a:schemeClr val="l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46" name="Google Shape;346;p36"/>
          <p:cNvSpPr txBox="1">
            <a:spLocks noGrp="1"/>
          </p:cNvSpPr>
          <p:nvPr>
            <p:ph type="title" idx="5"/>
          </p:nvPr>
        </p:nvSpPr>
        <p:spPr>
          <a:xfrm>
            <a:off x="7466124" y="1626543"/>
            <a:ext cx="4041600" cy="5247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dk1"/>
              </a:buClr>
              <a:buSzPts val="2400"/>
              <a:buFont typeface="Roboto Light"/>
              <a:buNone/>
              <a:defRPr sz="2400" b="0">
                <a:solidFill>
                  <a:schemeClr val="dk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47" name="Google Shape;347;p36"/>
          <p:cNvSpPr txBox="1">
            <a:spLocks noGrp="1"/>
          </p:cNvSpPr>
          <p:nvPr>
            <p:ph type="title" idx="6"/>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ustom Layout 1 1">
  <p:cSld name="CUSTOM_25_1">
    <p:spTree>
      <p:nvGrpSpPr>
        <p:cNvPr id="1" name="Shape 348"/>
        <p:cNvGrpSpPr/>
        <p:nvPr/>
      </p:nvGrpSpPr>
      <p:grpSpPr>
        <a:xfrm>
          <a:off x="0" y="0"/>
          <a:ext cx="0" cy="0"/>
          <a:chOff x="0" y="0"/>
          <a:chExt cx="0" cy="0"/>
        </a:xfrm>
      </p:grpSpPr>
      <p:sp>
        <p:nvSpPr>
          <p:cNvPr id="349" name="Google Shape;349;p37"/>
          <p:cNvSpPr txBox="1"/>
          <p:nvPr/>
        </p:nvSpPr>
        <p:spPr>
          <a:xfrm>
            <a:off x="406400" y="1448600"/>
            <a:ext cx="2698800" cy="4909500"/>
          </a:xfrm>
          <a:prstGeom prst="rect">
            <a:avLst/>
          </a:prstGeom>
          <a:solidFill>
            <a:srgbClr val="00C7CC"/>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0" name="Google Shape;350;p37"/>
          <p:cNvSpPr txBox="1"/>
          <p:nvPr/>
        </p:nvSpPr>
        <p:spPr>
          <a:xfrm>
            <a:off x="3301222" y="1448600"/>
            <a:ext cx="2698800" cy="4909500"/>
          </a:xfrm>
          <a:prstGeom prst="rect">
            <a:avLst/>
          </a:prstGeom>
          <a:solidFill>
            <a:srgbClr val="FCB912"/>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1" name="Google Shape;351;p37"/>
          <p:cNvSpPr txBox="1"/>
          <p:nvPr/>
        </p:nvSpPr>
        <p:spPr>
          <a:xfrm>
            <a:off x="6196044" y="1448600"/>
            <a:ext cx="2698800" cy="4909500"/>
          </a:xfrm>
          <a:prstGeom prst="rect">
            <a:avLst/>
          </a:prstGeom>
          <a:solidFill>
            <a:srgbClr val="2E5E73"/>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2" name="Google Shape;352;p37"/>
          <p:cNvSpPr txBox="1"/>
          <p:nvPr/>
        </p:nvSpPr>
        <p:spPr>
          <a:xfrm>
            <a:off x="9090867" y="1448600"/>
            <a:ext cx="2698800" cy="4909500"/>
          </a:xfrm>
          <a:prstGeom prst="rect">
            <a:avLst/>
          </a:prstGeom>
          <a:solidFill>
            <a:srgbClr val="AADCF2"/>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3" name="Google Shape;353;p37"/>
          <p:cNvSpPr/>
          <p:nvPr/>
        </p:nvSpPr>
        <p:spPr>
          <a:xfrm>
            <a:off x="9286467"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2E5E73"/>
                </a:solidFill>
                <a:latin typeface="Roboto"/>
                <a:ea typeface="Roboto"/>
                <a:cs typeface="Roboto"/>
                <a:sym typeface="Roboto"/>
              </a:rPr>
              <a:t>Title</a:t>
            </a:r>
            <a:endParaRPr sz="2300" b="1">
              <a:solidFill>
                <a:srgbClr val="2E5E73"/>
              </a:solidFill>
              <a:latin typeface="Roboto"/>
              <a:ea typeface="Roboto"/>
              <a:cs typeface="Roboto"/>
              <a:sym typeface="Roboto"/>
            </a:endParaRPr>
          </a:p>
        </p:txBody>
      </p:sp>
      <p:sp>
        <p:nvSpPr>
          <p:cNvPr id="354" name="Google Shape;354;p37"/>
          <p:cNvSpPr/>
          <p:nvPr/>
        </p:nvSpPr>
        <p:spPr>
          <a:xfrm>
            <a:off x="9488500" y="274935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5" name="Google Shape;355;p37"/>
          <p:cNvSpPr txBox="1"/>
          <p:nvPr/>
        </p:nvSpPr>
        <p:spPr>
          <a:xfrm>
            <a:off x="9695783" y="272055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56" name="Google Shape;356;p37"/>
          <p:cNvSpPr/>
          <p:nvPr/>
        </p:nvSpPr>
        <p:spPr>
          <a:xfrm>
            <a:off x="9264819" y="271013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57" name="Google Shape;357;p37"/>
          <p:cNvSpPr/>
          <p:nvPr/>
        </p:nvSpPr>
        <p:spPr>
          <a:xfrm>
            <a:off x="6391650"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FFFFFF"/>
                </a:solidFill>
                <a:latin typeface="Roboto"/>
                <a:ea typeface="Roboto"/>
                <a:cs typeface="Roboto"/>
                <a:sym typeface="Roboto"/>
              </a:rPr>
              <a:t>Title</a:t>
            </a:r>
            <a:endParaRPr sz="2300" b="1">
              <a:solidFill>
                <a:srgbClr val="FFFFFF"/>
              </a:solidFill>
              <a:latin typeface="Roboto"/>
              <a:ea typeface="Roboto"/>
              <a:cs typeface="Roboto"/>
              <a:sym typeface="Roboto"/>
            </a:endParaRPr>
          </a:p>
        </p:txBody>
      </p:sp>
      <p:sp>
        <p:nvSpPr>
          <p:cNvPr id="358" name="Google Shape;358;p37"/>
          <p:cNvSpPr/>
          <p:nvPr/>
        </p:nvSpPr>
        <p:spPr>
          <a:xfrm>
            <a:off x="3496833"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082D49"/>
                </a:solidFill>
                <a:latin typeface="Roboto"/>
                <a:ea typeface="Roboto"/>
                <a:cs typeface="Roboto"/>
                <a:sym typeface="Roboto"/>
              </a:rPr>
              <a:t>Title</a:t>
            </a:r>
            <a:endParaRPr sz="2300" b="1">
              <a:solidFill>
                <a:srgbClr val="082D49"/>
              </a:solidFill>
              <a:latin typeface="Roboto"/>
              <a:ea typeface="Roboto"/>
              <a:cs typeface="Roboto"/>
              <a:sym typeface="Roboto"/>
            </a:endParaRPr>
          </a:p>
        </p:txBody>
      </p:sp>
      <p:sp>
        <p:nvSpPr>
          <p:cNvPr id="359" name="Google Shape;359;p37"/>
          <p:cNvSpPr/>
          <p:nvPr/>
        </p:nvSpPr>
        <p:spPr>
          <a:xfrm>
            <a:off x="602033"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FFFFFF"/>
                </a:solidFill>
                <a:latin typeface="Roboto"/>
                <a:ea typeface="Roboto"/>
                <a:cs typeface="Roboto"/>
                <a:sym typeface="Roboto"/>
              </a:rPr>
              <a:t>Title</a:t>
            </a:r>
            <a:endParaRPr sz="2300" b="1">
              <a:solidFill>
                <a:srgbClr val="FFFFFF"/>
              </a:solidFill>
              <a:latin typeface="Roboto"/>
              <a:ea typeface="Roboto"/>
              <a:cs typeface="Roboto"/>
              <a:sym typeface="Roboto"/>
            </a:endParaRPr>
          </a:p>
        </p:txBody>
      </p:sp>
      <p:sp>
        <p:nvSpPr>
          <p:cNvPr id="360" name="Google Shape;360;p37"/>
          <p:cNvSpPr/>
          <p:nvPr/>
        </p:nvSpPr>
        <p:spPr>
          <a:xfrm>
            <a:off x="804067"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 name="Google Shape;361;p37"/>
          <p:cNvSpPr txBox="1"/>
          <p:nvPr/>
        </p:nvSpPr>
        <p:spPr>
          <a:xfrm>
            <a:off x="1011350"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2" name="Google Shape;362;p37"/>
          <p:cNvSpPr/>
          <p:nvPr/>
        </p:nvSpPr>
        <p:spPr>
          <a:xfrm>
            <a:off x="580386"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63" name="Google Shape;363;p37"/>
          <p:cNvSpPr/>
          <p:nvPr/>
        </p:nvSpPr>
        <p:spPr>
          <a:xfrm>
            <a:off x="804067"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 name="Google Shape;364;p37"/>
          <p:cNvSpPr txBox="1"/>
          <p:nvPr/>
        </p:nvSpPr>
        <p:spPr>
          <a:xfrm>
            <a:off x="1011350"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5" name="Google Shape;365;p37"/>
          <p:cNvSpPr/>
          <p:nvPr/>
        </p:nvSpPr>
        <p:spPr>
          <a:xfrm>
            <a:off x="580386"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66" name="Google Shape;366;p37"/>
          <p:cNvSpPr/>
          <p:nvPr/>
        </p:nvSpPr>
        <p:spPr>
          <a:xfrm>
            <a:off x="804067"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 name="Google Shape;367;p37"/>
          <p:cNvSpPr txBox="1"/>
          <p:nvPr/>
        </p:nvSpPr>
        <p:spPr>
          <a:xfrm>
            <a:off x="1011350"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8" name="Google Shape;368;p37"/>
          <p:cNvSpPr/>
          <p:nvPr/>
        </p:nvSpPr>
        <p:spPr>
          <a:xfrm>
            <a:off x="580386"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69" name="Google Shape;369;p37"/>
          <p:cNvSpPr/>
          <p:nvPr/>
        </p:nvSpPr>
        <p:spPr>
          <a:xfrm>
            <a:off x="804067"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 name="Google Shape;370;p37"/>
          <p:cNvSpPr txBox="1"/>
          <p:nvPr/>
        </p:nvSpPr>
        <p:spPr>
          <a:xfrm>
            <a:off x="1011350"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1" name="Google Shape;371;p37"/>
          <p:cNvSpPr/>
          <p:nvPr/>
        </p:nvSpPr>
        <p:spPr>
          <a:xfrm>
            <a:off x="580386"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372" name="Google Shape;372;p37"/>
          <p:cNvSpPr/>
          <p:nvPr/>
        </p:nvSpPr>
        <p:spPr>
          <a:xfrm>
            <a:off x="804067"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 name="Google Shape;373;p37"/>
          <p:cNvSpPr txBox="1"/>
          <p:nvPr/>
        </p:nvSpPr>
        <p:spPr>
          <a:xfrm>
            <a:off x="1011350"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4" name="Google Shape;374;p37"/>
          <p:cNvSpPr/>
          <p:nvPr/>
        </p:nvSpPr>
        <p:spPr>
          <a:xfrm>
            <a:off x="580386"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375" name="Google Shape;375;p37"/>
          <p:cNvSpPr/>
          <p:nvPr/>
        </p:nvSpPr>
        <p:spPr>
          <a:xfrm>
            <a:off x="804067"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 name="Google Shape;376;p37"/>
          <p:cNvSpPr txBox="1"/>
          <p:nvPr/>
        </p:nvSpPr>
        <p:spPr>
          <a:xfrm>
            <a:off x="1011350"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7" name="Google Shape;377;p37"/>
          <p:cNvSpPr/>
          <p:nvPr/>
        </p:nvSpPr>
        <p:spPr>
          <a:xfrm>
            <a:off x="580386"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378" name="Google Shape;378;p37"/>
          <p:cNvSpPr/>
          <p:nvPr/>
        </p:nvSpPr>
        <p:spPr>
          <a:xfrm>
            <a:off x="804067"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9" name="Google Shape;379;p37"/>
          <p:cNvSpPr txBox="1"/>
          <p:nvPr/>
        </p:nvSpPr>
        <p:spPr>
          <a:xfrm>
            <a:off x="1011350"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0" name="Google Shape;380;p37"/>
          <p:cNvSpPr/>
          <p:nvPr/>
        </p:nvSpPr>
        <p:spPr>
          <a:xfrm>
            <a:off x="580386"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381" name="Google Shape;381;p37"/>
          <p:cNvSpPr/>
          <p:nvPr/>
        </p:nvSpPr>
        <p:spPr>
          <a:xfrm>
            <a:off x="948850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 name="Google Shape;382;p37"/>
          <p:cNvSpPr txBox="1"/>
          <p:nvPr/>
        </p:nvSpPr>
        <p:spPr>
          <a:xfrm>
            <a:off x="969578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3" name="Google Shape;383;p37"/>
          <p:cNvSpPr/>
          <p:nvPr/>
        </p:nvSpPr>
        <p:spPr>
          <a:xfrm>
            <a:off x="926481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84" name="Google Shape;384;p37"/>
          <p:cNvSpPr/>
          <p:nvPr/>
        </p:nvSpPr>
        <p:spPr>
          <a:xfrm>
            <a:off x="948850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5" name="Google Shape;385;p37"/>
          <p:cNvSpPr txBox="1"/>
          <p:nvPr/>
        </p:nvSpPr>
        <p:spPr>
          <a:xfrm>
            <a:off x="969578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6" name="Google Shape;386;p37"/>
          <p:cNvSpPr/>
          <p:nvPr/>
        </p:nvSpPr>
        <p:spPr>
          <a:xfrm>
            <a:off x="926481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87" name="Google Shape;387;p37"/>
          <p:cNvSpPr/>
          <p:nvPr/>
        </p:nvSpPr>
        <p:spPr>
          <a:xfrm>
            <a:off x="3698850"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8" name="Google Shape;388;p37"/>
          <p:cNvSpPr txBox="1"/>
          <p:nvPr/>
        </p:nvSpPr>
        <p:spPr>
          <a:xfrm>
            <a:off x="3906133"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9" name="Google Shape;389;p37"/>
          <p:cNvSpPr/>
          <p:nvPr/>
        </p:nvSpPr>
        <p:spPr>
          <a:xfrm>
            <a:off x="3475169"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90" name="Google Shape;390;p37"/>
          <p:cNvSpPr/>
          <p:nvPr/>
        </p:nvSpPr>
        <p:spPr>
          <a:xfrm>
            <a:off x="369885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1" name="Google Shape;391;p37"/>
          <p:cNvSpPr txBox="1"/>
          <p:nvPr/>
        </p:nvSpPr>
        <p:spPr>
          <a:xfrm>
            <a:off x="390613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2" name="Google Shape;392;p37"/>
          <p:cNvSpPr/>
          <p:nvPr/>
        </p:nvSpPr>
        <p:spPr>
          <a:xfrm>
            <a:off x="347516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93" name="Google Shape;393;p37"/>
          <p:cNvSpPr/>
          <p:nvPr/>
        </p:nvSpPr>
        <p:spPr>
          <a:xfrm>
            <a:off x="369885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4" name="Google Shape;394;p37"/>
          <p:cNvSpPr txBox="1"/>
          <p:nvPr/>
        </p:nvSpPr>
        <p:spPr>
          <a:xfrm>
            <a:off x="390613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5" name="Google Shape;395;p37"/>
          <p:cNvSpPr/>
          <p:nvPr/>
        </p:nvSpPr>
        <p:spPr>
          <a:xfrm>
            <a:off x="347516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96" name="Google Shape;396;p37"/>
          <p:cNvSpPr/>
          <p:nvPr/>
        </p:nvSpPr>
        <p:spPr>
          <a:xfrm>
            <a:off x="6593700"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7" name="Google Shape;397;p37"/>
          <p:cNvSpPr txBox="1"/>
          <p:nvPr/>
        </p:nvSpPr>
        <p:spPr>
          <a:xfrm>
            <a:off x="6800983"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8" name="Google Shape;398;p37"/>
          <p:cNvSpPr/>
          <p:nvPr/>
        </p:nvSpPr>
        <p:spPr>
          <a:xfrm>
            <a:off x="6370019"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99" name="Google Shape;399;p37"/>
          <p:cNvSpPr/>
          <p:nvPr/>
        </p:nvSpPr>
        <p:spPr>
          <a:xfrm>
            <a:off x="659370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0" name="Google Shape;400;p37"/>
          <p:cNvSpPr txBox="1"/>
          <p:nvPr/>
        </p:nvSpPr>
        <p:spPr>
          <a:xfrm>
            <a:off x="680098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1" name="Google Shape;401;p37"/>
          <p:cNvSpPr/>
          <p:nvPr/>
        </p:nvSpPr>
        <p:spPr>
          <a:xfrm>
            <a:off x="637001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402" name="Google Shape;402;p37"/>
          <p:cNvSpPr/>
          <p:nvPr/>
        </p:nvSpPr>
        <p:spPr>
          <a:xfrm>
            <a:off x="3698850"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3" name="Google Shape;403;p37"/>
          <p:cNvSpPr txBox="1"/>
          <p:nvPr/>
        </p:nvSpPr>
        <p:spPr>
          <a:xfrm>
            <a:off x="3906133"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4" name="Google Shape;404;p37"/>
          <p:cNvSpPr/>
          <p:nvPr/>
        </p:nvSpPr>
        <p:spPr>
          <a:xfrm>
            <a:off x="3475169"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05" name="Google Shape;405;p37"/>
          <p:cNvSpPr/>
          <p:nvPr/>
        </p:nvSpPr>
        <p:spPr>
          <a:xfrm>
            <a:off x="3698850"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6" name="Google Shape;406;p37"/>
          <p:cNvSpPr txBox="1"/>
          <p:nvPr/>
        </p:nvSpPr>
        <p:spPr>
          <a:xfrm>
            <a:off x="3906133"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7" name="Google Shape;407;p37"/>
          <p:cNvSpPr/>
          <p:nvPr/>
        </p:nvSpPr>
        <p:spPr>
          <a:xfrm>
            <a:off x="3475169"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08" name="Google Shape;408;p37"/>
          <p:cNvSpPr/>
          <p:nvPr/>
        </p:nvSpPr>
        <p:spPr>
          <a:xfrm>
            <a:off x="3698850"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9" name="Google Shape;409;p37"/>
          <p:cNvSpPr txBox="1"/>
          <p:nvPr/>
        </p:nvSpPr>
        <p:spPr>
          <a:xfrm>
            <a:off x="3906133"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0" name="Google Shape;410;p37"/>
          <p:cNvSpPr/>
          <p:nvPr/>
        </p:nvSpPr>
        <p:spPr>
          <a:xfrm>
            <a:off x="3475169"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11" name="Google Shape;411;p37"/>
          <p:cNvSpPr/>
          <p:nvPr/>
        </p:nvSpPr>
        <p:spPr>
          <a:xfrm>
            <a:off x="3698850"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2" name="Google Shape;412;p37"/>
          <p:cNvSpPr txBox="1"/>
          <p:nvPr/>
        </p:nvSpPr>
        <p:spPr>
          <a:xfrm>
            <a:off x="3906133"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3" name="Google Shape;413;p37"/>
          <p:cNvSpPr/>
          <p:nvPr/>
        </p:nvSpPr>
        <p:spPr>
          <a:xfrm>
            <a:off x="3475169"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14" name="Google Shape;414;p37"/>
          <p:cNvSpPr/>
          <p:nvPr/>
        </p:nvSpPr>
        <p:spPr>
          <a:xfrm>
            <a:off x="6593683"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5" name="Google Shape;415;p37"/>
          <p:cNvSpPr txBox="1"/>
          <p:nvPr/>
        </p:nvSpPr>
        <p:spPr>
          <a:xfrm>
            <a:off x="6800967"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6" name="Google Shape;416;p37"/>
          <p:cNvSpPr/>
          <p:nvPr/>
        </p:nvSpPr>
        <p:spPr>
          <a:xfrm>
            <a:off x="6370003"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17" name="Google Shape;417;p37"/>
          <p:cNvSpPr/>
          <p:nvPr/>
        </p:nvSpPr>
        <p:spPr>
          <a:xfrm>
            <a:off x="6593683"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8" name="Google Shape;418;p37"/>
          <p:cNvSpPr txBox="1"/>
          <p:nvPr/>
        </p:nvSpPr>
        <p:spPr>
          <a:xfrm>
            <a:off x="6800967"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9" name="Google Shape;419;p37"/>
          <p:cNvSpPr/>
          <p:nvPr/>
        </p:nvSpPr>
        <p:spPr>
          <a:xfrm>
            <a:off x="6370003"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20" name="Google Shape;420;p37"/>
          <p:cNvSpPr/>
          <p:nvPr/>
        </p:nvSpPr>
        <p:spPr>
          <a:xfrm>
            <a:off x="6593683"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1" name="Google Shape;421;p37"/>
          <p:cNvSpPr txBox="1"/>
          <p:nvPr/>
        </p:nvSpPr>
        <p:spPr>
          <a:xfrm>
            <a:off x="6800967"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2" name="Google Shape;422;p37"/>
          <p:cNvSpPr/>
          <p:nvPr/>
        </p:nvSpPr>
        <p:spPr>
          <a:xfrm>
            <a:off x="6370003"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23" name="Google Shape;423;p37"/>
          <p:cNvSpPr/>
          <p:nvPr/>
        </p:nvSpPr>
        <p:spPr>
          <a:xfrm>
            <a:off x="6593683"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4" name="Google Shape;424;p37"/>
          <p:cNvSpPr txBox="1"/>
          <p:nvPr/>
        </p:nvSpPr>
        <p:spPr>
          <a:xfrm>
            <a:off x="6800967"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5" name="Google Shape;425;p37"/>
          <p:cNvSpPr/>
          <p:nvPr/>
        </p:nvSpPr>
        <p:spPr>
          <a:xfrm>
            <a:off x="6370003"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26" name="Google Shape;426;p37"/>
          <p:cNvSpPr/>
          <p:nvPr/>
        </p:nvSpPr>
        <p:spPr>
          <a:xfrm>
            <a:off x="9488517"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7" name="Google Shape;427;p37"/>
          <p:cNvSpPr txBox="1"/>
          <p:nvPr/>
        </p:nvSpPr>
        <p:spPr>
          <a:xfrm>
            <a:off x="9695800"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8" name="Google Shape;428;p37"/>
          <p:cNvSpPr/>
          <p:nvPr/>
        </p:nvSpPr>
        <p:spPr>
          <a:xfrm>
            <a:off x="9264836"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29" name="Google Shape;429;p37"/>
          <p:cNvSpPr/>
          <p:nvPr/>
        </p:nvSpPr>
        <p:spPr>
          <a:xfrm>
            <a:off x="9488517"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0" name="Google Shape;430;p37"/>
          <p:cNvSpPr txBox="1"/>
          <p:nvPr/>
        </p:nvSpPr>
        <p:spPr>
          <a:xfrm>
            <a:off x="9695800"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1" name="Google Shape;431;p37"/>
          <p:cNvSpPr/>
          <p:nvPr/>
        </p:nvSpPr>
        <p:spPr>
          <a:xfrm>
            <a:off x="9264836"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32" name="Google Shape;432;p37"/>
          <p:cNvSpPr/>
          <p:nvPr/>
        </p:nvSpPr>
        <p:spPr>
          <a:xfrm>
            <a:off x="9488517"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3" name="Google Shape;433;p37"/>
          <p:cNvSpPr txBox="1"/>
          <p:nvPr/>
        </p:nvSpPr>
        <p:spPr>
          <a:xfrm>
            <a:off x="9695800"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4" name="Google Shape;434;p37"/>
          <p:cNvSpPr/>
          <p:nvPr/>
        </p:nvSpPr>
        <p:spPr>
          <a:xfrm>
            <a:off x="9264836"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35" name="Google Shape;435;p37"/>
          <p:cNvSpPr/>
          <p:nvPr/>
        </p:nvSpPr>
        <p:spPr>
          <a:xfrm>
            <a:off x="9488517"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6" name="Google Shape;436;p37"/>
          <p:cNvSpPr txBox="1"/>
          <p:nvPr/>
        </p:nvSpPr>
        <p:spPr>
          <a:xfrm>
            <a:off x="9695800"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7" name="Google Shape;437;p37"/>
          <p:cNvSpPr/>
          <p:nvPr/>
        </p:nvSpPr>
        <p:spPr>
          <a:xfrm>
            <a:off x="9264836"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38" name="Google Shape;438;p37"/>
          <p:cNvSpPr/>
          <p:nvPr/>
        </p:nvSpPr>
        <p:spPr>
          <a:xfrm>
            <a:off x="659370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9" name="Google Shape;439;p37"/>
          <p:cNvSpPr txBox="1"/>
          <p:nvPr/>
        </p:nvSpPr>
        <p:spPr>
          <a:xfrm>
            <a:off x="680098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40" name="Google Shape;440;p37"/>
          <p:cNvSpPr/>
          <p:nvPr/>
        </p:nvSpPr>
        <p:spPr>
          <a:xfrm>
            <a:off x="637001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441" name="Google Shape;441;p37"/>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42" name="Google Shape;442;p37"/>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finition slide">
  <p:cSld name="CUSTOM_22">
    <p:bg>
      <p:bgPr>
        <a:solidFill>
          <a:srgbClr val="F2F2F2"/>
        </a:solidFill>
        <a:effectLst/>
      </p:bgPr>
    </p:bg>
    <p:spTree>
      <p:nvGrpSpPr>
        <p:cNvPr id="1" name="Shape 443"/>
        <p:cNvGrpSpPr/>
        <p:nvPr/>
      </p:nvGrpSpPr>
      <p:grpSpPr>
        <a:xfrm>
          <a:off x="0" y="0"/>
          <a:ext cx="0" cy="0"/>
          <a:chOff x="0" y="0"/>
          <a:chExt cx="0" cy="0"/>
        </a:xfrm>
      </p:grpSpPr>
      <p:pic>
        <p:nvPicPr>
          <p:cNvPr id="444" name="Google Shape;444;p38"/>
          <p:cNvPicPr preferRelativeResize="0"/>
          <p:nvPr/>
        </p:nvPicPr>
        <p:blipFill rotWithShape="1">
          <a:blip r:embed="rId2">
            <a:alphaModFix amt="11000"/>
          </a:blip>
          <a:srcRect l="-6410" t="-3050" r="6410" b="7136"/>
          <a:stretch/>
        </p:blipFill>
        <p:spPr>
          <a:xfrm>
            <a:off x="6876987" y="3562800"/>
            <a:ext cx="5315012" cy="3295200"/>
          </a:xfrm>
          <a:prstGeom prst="rect">
            <a:avLst/>
          </a:prstGeom>
          <a:noFill/>
          <a:ln>
            <a:noFill/>
          </a:ln>
        </p:spPr>
      </p:pic>
      <p:sp>
        <p:nvSpPr>
          <p:cNvPr id="445" name="Google Shape;445;p38"/>
          <p:cNvSpPr txBox="1">
            <a:spLocks noGrp="1"/>
          </p:cNvSpPr>
          <p:nvPr>
            <p:ph type="title"/>
          </p:nvPr>
        </p:nvSpPr>
        <p:spPr>
          <a:xfrm>
            <a:off x="2612967" y="2188267"/>
            <a:ext cx="11360700" cy="7635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446" name="Google Shape;446;p38"/>
          <p:cNvSpPr/>
          <p:nvPr/>
        </p:nvSpPr>
        <p:spPr>
          <a:xfrm rot="10800000" flipH="1">
            <a:off x="918400" y="922800"/>
            <a:ext cx="10355100" cy="5012400"/>
          </a:xfrm>
          <a:prstGeom prst="bracePair">
            <a:avLst/>
          </a:prstGeom>
          <a:noFill/>
          <a:ln w="76200" cap="flat"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7" name="Google Shape;447;p38"/>
          <p:cNvSpPr/>
          <p:nvPr/>
        </p:nvSpPr>
        <p:spPr>
          <a:xfrm>
            <a:off x="1472357" y="1386251"/>
            <a:ext cx="9247523" cy="4175678"/>
          </a:xfrm>
          <a:custGeom>
            <a:avLst/>
            <a:gdLst/>
            <a:ahLst/>
            <a:cxnLst/>
            <a:rect l="l" t="t" r="r" b="b"/>
            <a:pathLst>
              <a:path w="284824" h="128611" extrusionOk="0">
                <a:moveTo>
                  <a:pt x="26676" y="0"/>
                </a:moveTo>
                <a:cubicBezTo>
                  <a:pt x="22180" y="0"/>
                  <a:pt x="18965" y="1390"/>
                  <a:pt x="17030" y="4169"/>
                </a:cubicBezTo>
                <a:cubicBezTo>
                  <a:pt x="15068" y="6948"/>
                  <a:pt x="14114" y="11035"/>
                  <a:pt x="14114" y="16431"/>
                </a:cubicBezTo>
                <a:lnTo>
                  <a:pt x="14114" y="45150"/>
                </a:lnTo>
                <a:cubicBezTo>
                  <a:pt x="14114" y="50191"/>
                  <a:pt x="12807" y="54360"/>
                  <a:pt x="10191" y="57684"/>
                </a:cubicBezTo>
                <a:cubicBezTo>
                  <a:pt x="7684" y="60981"/>
                  <a:pt x="4060" y="63242"/>
                  <a:pt x="0" y="64087"/>
                </a:cubicBezTo>
                <a:lnTo>
                  <a:pt x="0" y="64305"/>
                </a:lnTo>
                <a:cubicBezTo>
                  <a:pt x="4332" y="65368"/>
                  <a:pt x="7766" y="67548"/>
                  <a:pt x="10300" y="70817"/>
                </a:cubicBezTo>
                <a:cubicBezTo>
                  <a:pt x="12834" y="74087"/>
                  <a:pt x="14114" y="78283"/>
                  <a:pt x="14114" y="83460"/>
                </a:cubicBezTo>
                <a:lnTo>
                  <a:pt x="14114" y="112180"/>
                </a:lnTo>
                <a:cubicBezTo>
                  <a:pt x="14114" y="117684"/>
                  <a:pt x="15068" y="121798"/>
                  <a:pt x="17030" y="124523"/>
                </a:cubicBezTo>
                <a:cubicBezTo>
                  <a:pt x="18992" y="127248"/>
                  <a:pt x="22207" y="128610"/>
                  <a:pt x="26676" y="128610"/>
                </a:cubicBezTo>
                <a:lnTo>
                  <a:pt x="258148" y="128610"/>
                </a:lnTo>
                <a:cubicBezTo>
                  <a:pt x="262644" y="128610"/>
                  <a:pt x="265832" y="127248"/>
                  <a:pt x="267794" y="124523"/>
                </a:cubicBezTo>
                <a:cubicBezTo>
                  <a:pt x="269728" y="121798"/>
                  <a:pt x="270709" y="117684"/>
                  <a:pt x="270709" y="112180"/>
                </a:cubicBezTo>
                <a:lnTo>
                  <a:pt x="270709" y="83460"/>
                </a:lnTo>
                <a:cubicBezTo>
                  <a:pt x="270709" y="78283"/>
                  <a:pt x="271990" y="74087"/>
                  <a:pt x="274497" y="70817"/>
                </a:cubicBezTo>
                <a:cubicBezTo>
                  <a:pt x="277058" y="67548"/>
                  <a:pt x="280491" y="65395"/>
                  <a:pt x="284824" y="64305"/>
                </a:cubicBezTo>
                <a:lnTo>
                  <a:pt x="284824" y="64087"/>
                </a:lnTo>
                <a:cubicBezTo>
                  <a:pt x="280764" y="63242"/>
                  <a:pt x="277140" y="60981"/>
                  <a:pt x="274606" y="57684"/>
                </a:cubicBezTo>
                <a:cubicBezTo>
                  <a:pt x="272017" y="54360"/>
                  <a:pt x="270709" y="50191"/>
                  <a:pt x="270709" y="45150"/>
                </a:cubicBezTo>
                <a:lnTo>
                  <a:pt x="270709" y="16431"/>
                </a:lnTo>
                <a:cubicBezTo>
                  <a:pt x="270709" y="11035"/>
                  <a:pt x="269728" y="6948"/>
                  <a:pt x="267794" y="4169"/>
                </a:cubicBezTo>
                <a:cubicBezTo>
                  <a:pt x="265832" y="1417"/>
                  <a:pt x="262616" y="27"/>
                  <a:pt x="258148"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8" name="Google Shape;448;p38"/>
          <p:cNvSpPr txBox="1">
            <a:spLocks noGrp="1"/>
          </p:cNvSpPr>
          <p:nvPr>
            <p:ph type="title" idx="2"/>
          </p:nvPr>
        </p:nvSpPr>
        <p:spPr>
          <a:xfrm>
            <a:off x="1933833" y="1386267"/>
            <a:ext cx="8325600" cy="4175700"/>
          </a:xfrm>
          <a:prstGeom prst="rect">
            <a:avLst/>
          </a:prstGeom>
        </p:spPr>
        <p:txBody>
          <a:bodyPr spcFirstLastPara="1" wrap="square" lIns="487675" tIns="121900" rIns="121900" bIns="121900" anchor="ctr" anchorCtr="0">
            <a:noAutofit/>
          </a:bodyPr>
          <a:lstStyle>
            <a:lvl1pPr lvl="0" rtl="0">
              <a:spcBef>
                <a:spcPts val="0"/>
              </a:spcBef>
              <a:spcAft>
                <a:spcPts val="0"/>
              </a:spcAft>
              <a:buSzPts val="4500"/>
              <a:buNone/>
              <a:defRPr sz="4500">
                <a:latin typeface="Roboto Light"/>
                <a:ea typeface="Roboto Light"/>
                <a:cs typeface="Roboto Light"/>
                <a:sym typeface="Roboto Light"/>
              </a:defRPr>
            </a:lvl1pPr>
            <a:lvl2pPr lvl="1"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able 01">
  <p:cSld name="CUSTOM_5">
    <p:spTree>
      <p:nvGrpSpPr>
        <p:cNvPr id="1" name="Shape 449"/>
        <p:cNvGrpSpPr/>
        <p:nvPr/>
      </p:nvGrpSpPr>
      <p:grpSpPr>
        <a:xfrm>
          <a:off x="0" y="0"/>
          <a:ext cx="0" cy="0"/>
          <a:chOff x="0" y="0"/>
          <a:chExt cx="0" cy="0"/>
        </a:xfrm>
      </p:grpSpPr>
      <p:graphicFrame>
        <p:nvGraphicFramePr>
          <p:cNvPr id="450" name="Google Shape;450;p39"/>
          <p:cNvGraphicFramePr/>
          <p:nvPr/>
        </p:nvGraphicFramePr>
        <p:xfrm>
          <a:off x="989433" y="1378633"/>
          <a:ext cx="3000000" cy="3000000"/>
        </p:xfrm>
        <a:graphic>
          <a:graphicData uri="http://schemas.openxmlformats.org/drawingml/2006/table">
            <a:tbl>
              <a:tblPr>
                <a:noFill/>
                <a:tableStyleId>{788715F4-C7C1-491C-85EE-06862457EB91}</a:tableStyleId>
              </a:tblPr>
              <a:tblGrid>
                <a:gridCol w="510475">
                  <a:extLst>
                    <a:ext uri="{9D8B030D-6E8A-4147-A177-3AD203B41FA5}">
                      <a16:colId xmlns:a16="http://schemas.microsoft.com/office/drawing/2014/main" val="20000"/>
                    </a:ext>
                  </a:extLst>
                </a:gridCol>
                <a:gridCol w="2120525">
                  <a:extLst>
                    <a:ext uri="{9D8B030D-6E8A-4147-A177-3AD203B41FA5}">
                      <a16:colId xmlns:a16="http://schemas.microsoft.com/office/drawing/2014/main" val="20001"/>
                    </a:ext>
                  </a:extLst>
                </a:gridCol>
                <a:gridCol w="2510800">
                  <a:extLst>
                    <a:ext uri="{9D8B030D-6E8A-4147-A177-3AD203B41FA5}">
                      <a16:colId xmlns:a16="http://schemas.microsoft.com/office/drawing/2014/main" val="20002"/>
                    </a:ext>
                  </a:extLst>
                </a:gridCol>
                <a:gridCol w="2535675">
                  <a:extLst>
                    <a:ext uri="{9D8B030D-6E8A-4147-A177-3AD203B41FA5}">
                      <a16:colId xmlns:a16="http://schemas.microsoft.com/office/drawing/2014/main" val="20003"/>
                    </a:ext>
                  </a:extLst>
                </a:gridCol>
                <a:gridCol w="2535675">
                  <a:extLst>
                    <a:ext uri="{9D8B030D-6E8A-4147-A177-3AD203B41FA5}">
                      <a16:colId xmlns:a16="http://schemas.microsoft.com/office/drawing/2014/main" val="20004"/>
                    </a:ext>
                  </a:extLst>
                </a:gridCol>
              </a:tblGrid>
              <a:tr h="589975">
                <a:tc>
                  <a:txBody>
                    <a:bodyPr/>
                    <a:lstStyle/>
                    <a:p>
                      <a:pPr marL="0" lvl="0" indent="0" algn="ctr" rtl="0">
                        <a:spcBef>
                          <a:spcPts val="0"/>
                        </a:spcBef>
                        <a:spcAft>
                          <a:spcPts val="0"/>
                        </a:spcAft>
                        <a:buNone/>
                      </a:pPr>
                      <a:r>
                        <a:rPr lang="en-US" sz="1900" b="1">
                          <a:solidFill>
                            <a:srgbClr val="082D49"/>
                          </a:solidFill>
                          <a:latin typeface="Roboto"/>
                          <a:ea typeface="Roboto"/>
                          <a:cs typeface="Roboto"/>
                          <a:sym typeface="Roboto"/>
                        </a:rPr>
                        <a:t>Id</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First Name</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Last Name</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Email</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Yes/No</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1</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500"/>
                        <a:buFont typeface="Arial"/>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2</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extLst>
                  <a:ext uri="{0D108BD9-81ED-4DB2-BD59-A6C34878D82A}">
                    <a16:rowId xmlns:a16="http://schemas.microsoft.com/office/drawing/2014/main" val="10002"/>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3</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500"/>
                        <a:buFont typeface="Arial"/>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4</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5</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
        <p:nvSpPr>
          <p:cNvPr id="451" name="Google Shape;451;p39"/>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52" name="Google Shape;452;p39"/>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mage slide 01">
  <p:cSld name="CUSTOM_6">
    <p:spTree>
      <p:nvGrpSpPr>
        <p:cNvPr id="1" name="Shape 453"/>
        <p:cNvGrpSpPr/>
        <p:nvPr/>
      </p:nvGrpSpPr>
      <p:grpSpPr>
        <a:xfrm>
          <a:off x="0" y="0"/>
          <a:ext cx="0" cy="0"/>
          <a:chOff x="0" y="0"/>
          <a:chExt cx="0" cy="0"/>
        </a:xfrm>
      </p:grpSpPr>
      <p:sp>
        <p:nvSpPr>
          <p:cNvPr id="454" name="Google Shape;454;p40"/>
          <p:cNvSpPr>
            <a:spLocks noGrp="1"/>
          </p:cNvSpPr>
          <p:nvPr>
            <p:ph type="pic" idx="2"/>
          </p:nvPr>
        </p:nvSpPr>
        <p:spPr>
          <a:xfrm>
            <a:off x="7897833" y="200"/>
            <a:ext cx="4293900" cy="6858000"/>
          </a:xfrm>
          <a:prstGeom prst="rect">
            <a:avLst/>
          </a:prstGeom>
          <a:noFill/>
          <a:ln>
            <a:noFill/>
          </a:ln>
        </p:spPr>
      </p:sp>
      <p:sp>
        <p:nvSpPr>
          <p:cNvPr id="455" name="Google Shape;455;p40"/>
          <p:cNvSpPr txBox="1">
            <a:spLocks noGrp="1"/>
          </p:cNvSpPr>
          <p:nvPr>
            <p:ph type="body" idx="1"/>
          </p:nvPr>
        </p:nvSpPr>
        <p:spPr>
          <a:xfrm>
            <a:off x="787133" y="1495633"/>
            <a:ext cx="70929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456" name="Google Shape;456;p40"/>
          <p:cNvSpPr txBox="1">
            <a:spLocks noGrp="1"/>
          </p:cNvSpPr>
          <p:nvPr>
            <p:ph type="title"/>
          </p:nvPr>
        </p:nvSpPr>
        <p:spPr>
          <a:xfrm>
            <a:off x="-2783" y="169867"/>
            <a:ext cx="78849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57" name="Google Shape;457;p40"/>
          <p:cNvSpPr txBox="1">
            <a:spLocks noGrp="1"/>
          </p:cNvSpPr>
          <p:nvPr>
            <p:ph type="title" idx="3"/>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slide 02">
  <p:cSld name="CUSTOM_7">
    <p:spTree>
      <p:nvGrpSpPr>
        <p:cNvPr id="1" name="Shape 458"/>
        <p:cNvGrpSpPr/>
        <p:nvPr/>
      </p:nvGrpSpPr>
      <p:grpSpPr>
        <a:xfrm>
          <a:off x="0" y="0"/>
          <a:ext cx="0" cy="0"/>
          <a:chOff x="0" y="0"/>
          <a:chExt cx="0" cy="0"/>
        </a:xfrm>
      </p:grpSpPr>
      <p:sp>
        <p:nvSpPr>
          <p:cNvPr id="459" name="Google Shape;459;p41"/>
          <p:cNvSpPr>
            <a:spLocks noGrp="1"/>
          </p:cNvSpPr>
          <p:nvPr>
            <p:ph type="pic" idx="2"/>
          </p:nvPr>
        </p:nvSpPr>
        <p:spPr>
          <a:xfrm>
            <a:off x="0" y="200"/>
            <a:ext cx="4293900" cy="6858000"/>
          </a:xfrm>
          <a:prstGeom prst="rect">
            <a:avLst/>
          </a:prstGeom>
          <a:noFill/>
          <a:ln>
            <a:noFill/>
          </a:ln>
        </p:spPr>
      </p:sp>
      <p:sp>
        <p:nvSpPr>
          <p:cNvPr id="460" name="Google Shape;460;p41"/>
          <p:cNvSpPr txBox="1">
            <a:spLocks noGrp="1"/>
          </p:cNvSpPr>
          <p:nvPr>
            <p:ph type="title"/>
          </p:nvPr>
        </p:nvSpPr>
        <p:spPr>
          <a:xfrm>
            <a:off x="4294000" y="169867"/>
            <a:ext cx="74763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1" name="Google Shape;461;p41"/>
          <p:cNvSpPr txBox="1">
            <a:spLocks noGrp="1"/>
          </p:cNvSpPr>
          <p:nvPr>
            <p:ph type="body" idx="1"/>
          </p:nvPr>
        </p:nvSpPr>
        <p:spPr>
          <a:xfrm>
            <a:off x="5070500" y="1495633"/>
            <a:ext cx="68028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462" name="Google Shape;462;p41"/>
          <p:cNvSpPr txBox="1">
            <a:spLocks noGrp="1"/>
          </p:cNvSpPr>
          <p:nvPr>
            <p:ph type="title" idx="3"/>
          </p:nvPr>
        </p:nvSpPr>
        <p:spPr>
          <a:xfrm>
            <a:off x="4294000" y="687033"/>
            <a:ext cx="7922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7" name="Google Shape;37;p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creenshot slide 01">
  <p:cSld name="CUSTOM_8">
    <p:spTree>
      <p:nvGrpSpPr>
        <p:cNvPr id="1" name="Shape 463"/>
        <p:cNvGrpSpPr/>
        <p:nvPr/>
      </p:nvGrpSpPr>
      <p:grpSpPr>
        <a:xfrm>
          <a:off x="0" y="0"/>
          <a:ext cx="0" cy="0"/>
          <a:chOff x="0" y="0"/>
          <a:chExt cx="0" cy="0"/>
        </a:xfrm>
      </p:grpSpPr>
      <p:cxnSp>
        <p:nvCxnSpPr>
          <p:cNvPr id="464" name="Google Shape;464;p42"/>
          <p:cNvCxnSpPr/>
          <p:nvPr/>
        </p:nvCxnSpPr>
        <p:spPr>
          <a:xfrm rot="10800000">
            <a:off x="3892467" y="3168581"/>
            <a:ext cx="780300" cy="0"/>
          </a:xfrm>
          <a:prstGeom prst="straightConnector1">
            <a:avLst/>
          </a:prstGeom>
          <a:noFill/>
          <a:ln w="9525" cap="rnd" cmpd="sng">
            <a:solidFill>
              <a:srgbClr val="2E5E73"/>
            </a:solidFill>
            <a:prstDash val="solid"/>
            <a:round/>
            <a:headEnd type="none" w="med" len="med"/>
            <a:tailEnd type="oval" w="med" len="med"/>
          </a:ln>
        </p:spPr>
      </p:cxnSp>
      <p:cxnSp>
        <p:nvCxnSpPr>
          <p:cNvPr id="465" name="Google Shape;465;p42"/>
          <p:cNvCxnSpPr/>
          <p:nvPr/>
        </p:nvCxnSpPr>
        <p:spPr>
          <a:xfrm rot="10800000">
            <a:off x="3892467" y="5087800"/>
            <a:ext cx="780300" cy="0"/>
          </a:xfrm>
          <a:prstGeom prst="straightConnector1">
            <a:avLst/>
          </a:prstGeom>
          <a:noFill/>
          <a:ln w="9525" cap="rnd" cmpd="sng">
            <a:solidFill>
              <a:srgbClr val="2E5E73"/>
            </a:solidFill>
            <a:prstDash val="solid"/>
            <a:round/>
            <a:headEnd type="none" w="med" len="med"/>
            <a:tailEnd type="oval" w="med" len="med"/>
          </a:ln>
        </p:spPr>
      </p:cxnSp>
      <p:sp>
        <p:nvSpPr>
          <p:cNvPr id="466" name="Google Shape;466;p42"/>
          <p:cNvSpPr>
            <a:spLocks noGrp="1"/>
          </p:cNvSpPr>
          <p:nvPr>
            <p:ph type="pic" idx="2"/>
          </p:nvPr>
        </p:nvSpPr>
        <p:spPr>
          <a:xfrm>
            <a:off x="4781367" y="2073900"/>
            <a:ext cx="6573900" cy="3556500"/>
          </a:xfrm>
          <a:prstGeom prst="rect">
            <a:avLst/>
          </a:prstGeom>
          <a:noFill/>
          <a:ln>
            <a:noFill/>
          </a:ln>
          <a:effectLst>
            <a:outerShdw blurRad="57150" dist="19050" dir="5400000" algn="bl" rotWithShape="0">
              <a:srgbClr val="000000">
                <a:alpha val="50000"/>
              </a:srgbClr>
            </a:outerShdw>
          </a:effectLst>
        </p:spPr>
      </p:sp>
      <p:sp>
        <p:nvSpPr>
          <p:cNvPr id="467" name="Google Shape;467;p42"/>
          <p:cNvSpPr txBox="1">
            <a:spLocks noGrp="1"/>
          </p:cNvSpPr>
          <p:nvPr>
            <p:ph type="title"/>
          </p:nvPr>
        </p:nvSpPr>
        <p:spPr>
          <a:xfrm>
            <a:off x="965767" y="2839267"/>
            <a:ext cx="2817900" cy="14109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8" name="Google Shape;468;p42"/>
          <p:cNvSpPr txBox="1">
            <a:spLocks noGrp="1"/>
          </p:cNvSpPr>
          <p:nvPr>
            <p:ph type="title" idx="3"/>
          </p:nvPr>
        </p:nvSpPr>
        <p:spPr>
          <a:xfrm>
            <a:off x="965767" y="4778500"/>
            <a:ext cx="2817900" cy="11505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9" name="Google Shape;469;p42"/>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0" name="Google Shape;470;p42"/>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creenshot slide 02">
  <p:cSld name="CUSTOM_9">
    <p:spTree>
      <p:nvGrpSpPr>
        <p:cNvPr id="1" name="Shape 471"/>
        <p:cNvGrpSpPr/>
        <p:nvPr/>
      </p:nvGrpSpPr>
      <p:grpSpPr>
        <a:xfrm>
          <a:off x="0" y="0"/>
          <a:ext cx="0" cy="0"/>
          <a:chOff x="0" y="0"/>
          <a:chExt cx="0" cy="0"/>
        </a:xfrm>
      </p:grpSpPr>
      <p:cxnSp>
        <p:nvCxnSpPr>
          <p:cNvPr id="472" name="Google Shape;472;p43"/>
          <p:cNvCxnSpPr/>
          <p:nvPr/>
        </p:nvCxnSpPr>
        <p:spPr>
          <a:xfrm rot="10800000">
            <a:off x="2276100" y="3168567"/>
            <a:ext cx="628500" cy="0"/>
          </a:xfrm>
          <a:prstGeom prst="straightConnector1">
            <a:avLst/>
          </a:prstGeom>
          <a:noFill/>
          <a:ln w="9525" cap="rnd" cmpd="sng">
            <a:solidFill>
              <a:srgbClr val="2E5E73"/>
            </a:solidFill>
            <a:prstDash val="solid"/>
            <a:round/>
            <a:headEnd type="none" w="med" len="med"/>
            <a:tailEnd type="oval" w="med" len="med"/>
          </a:ln>
        </p:spPr>
      </p:cxnSp>
      <p:cxnSp>
        <p:nvCxnSpPr>
          <p:cNvPr id="473" name="Google Shape;473;p43"/>
          <p:cNvCxnSpPr/>
          <p:nvPr/>
        </p:nvCxnSpPr>
        <p:spPr>
          <a:xfrm rot="10800000">
            <a:off x="9496900" y="5082948"/>
            <a:ext cx="360000" cy="0"/>
          </a:xfrm>
          <a:prstGeom prst="straightConnector1">
            <a:avLst/>
          </a:prstGeom>
          <a:noFill/>
          <a:ln w="9525" cap="rnd" cmpd="sng">
            <a:solidFill>
              <a:srgbClr val="2E5E73"/>
            </a:solidFill>
            <a:prstDash val="solid"/>
            <a:round/>
            <a:headEnd type="oval" w="med" len="med"/>
            <a:tailEnd type="none" w="med" len="med"/>
          </a:ln>
        </p:spPr>
      </p:cxnSp>
      <p:sp>
        <p:nvSpPr>
          <p:cNvPr id="474" name="Google Shape;474;p43"/>
          <p:cNvSpPr>
            <a:spLocks noGrp="1"/>
          </p:cNvSpPr>
          <p:nvPr>
            <p:ph type="pic" idx="2"/>
          </p:nvPr>
        </p:nvSpPr>
        <p:spPr>
          <a:xfrm>
            <a:off x="3056700" y="2073900"/>
            <a:ext cx="6326400" cy="3422400"/>
          </a:xfrm>
          <a:prstGeom prst="rect">
            <a:avLst/>
          </a:prstGeom>
          <a:noFill/>
          <a:ln>
            <a:noFill/>
          </a:ln>
          <a:effectLst>
            <a:outerShdw blurRad="57150" dist="19050" dir="5400000" algn="bl" rotWithShape="0">
              <a:srgbClr val="000000">
                <a:alpha val="50000"/>
              </a:srgbClr>
            </a:outerShdw>
          </a:effectLst>
        </p:spPr>
      </p:sp>
      <p:sp>
        <p:nvSpPr>
          <p:cNvPr id="475" name="Google Shape;475;p43"/>
          <p:cNvSpPr txBox="1">
            <a:spLocks noGrp="1"/>
          </p:cNvSpPr>
          <p:nvPr>
            <p:ph type="title"/>
          </p:nvPr>
        </p:nvSpPr>
        <p:spPr>
          <a:xfrm>
            <a:off x="578700" y="2874700"/>
            <a:ext cx="1740000" cy="18207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6" name="Google Shape;476;p43"/>
          <p:cNvSpPr txBox="1">
            <a:spLocks noGrp="1"/>
          </p:cNvSpPr>
          <p:nvPr>
            <p:ph type="title" idx="3"/>
          </p:nvPr>
        </p:nvSpPr>
        <p:spPr>
          <a:xfrm>
            <a:off x="9970700" y="2951367"/>
            <a:ext cx="1740000" cy="2400900"/>
          </a:xfrm>
          <a:prstGeom prst="rect">
            <a:avLst/>
          </a:prstGeom>
        </p:spPr>
        <p:txBody>
          <a:bodyPr spcFirstLastPara="1" wrap="square" lIns="487675" tIns="121900" rIns="121900" bIns="121900" anchor="b"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7" name="Google Shape;477;p43"/>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8" name="Google Shape;478;p43"/>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me's Up slide">
  <p:cSld name="CUSTOM_10_2">
    <p:bg>
      <p:bgPr>
        <a:solidFill>
          <a:srgbClr val="F2F2F2"/>
        </a:solidFill>
        <a:effectLst/>
      </p:bgPr>
    </p:bg>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0" y="4686167"/>
            <a:ext cx="12192000" cy="755700"/>
          </a:xfrm>
          <a:prstGeom prst="rect">
            <a:avLst/>
          </a:prstGeom>
        </p:spPr>
        <p:txBody>
          <a:bodyPr spcFirstLastPara="1" wrap="square" lIns="487675" tIns="121900" rIns="121900" bIns="121900" anchor="t" anchorCtr="0">
            <a:noAutofit/>
          </a:bodyPr>
          <a:lstStyle>
            <a:lvl1pPr lvl="0" algn="ctr" rtl="0">
              <a:spcBef>
                <a:spcPts val="0"/>
              </a:spcBef>
              <a:spcAft>
                <a:spcPts val="0"/>
              </a:spcAft>
              <a:buSzPts val="2700"/>
              <a:buNone/>
              <a:defRPr sz="2700">
                <a:latin typeface="Roboto Light"/>
                <a:ea typeface="Roboto Light"/>
                <a:cs typeface="Roboto Light"/>
                <a:sym typeface="Roboto Light"/>
              </a:defRPr>
            </a:lvl1pPr>
            <a:lvl2pPr lvl="1" algn="ctr" rtl="0">
              <a:spcBef>
                <a:spcPts val="0"/>
              </a:spcBef>
              <a:spcAft>
                <a:spcPts val="0"/>
              </a:spcAft>
              <a:buSzPts val="3700"/>
              <a:buNone/>
              <a:defRPr>
                <a:latin typeface="Roboto Light"/>
                <a:ea typeface="Roboto Light"/>
                <a:cs typeface="Roboto Light"/>
                <a:sym typeface="Roboto Light"/>
              </a:defRPr>
            </a:lvl2pPr>
            <a:lvl3pPr lvl="2" algn="ctr" rtl="0">
              <a:spcBef>
                <a:spcPts val="0"/>
              </a:spcBef>
              <a:spcAft>
                <a:spcPts val="0"/>
              </a:spcAft>
              <a:buSzPts val="3700"/>
              <a:buNone/>
              <a:defRPr>
                <a:latin typeface="Roboto Light"/>
                <a:ea typeface="Roboto Light"/>
                <a:cs typeface="Roboto Light"/>
                <a:sym typeface="Roboto Light"/>
              </a:defRPr>
            </a:lvl3pPr>
            <a:lvl4pPr lvl="3" algn="ctr" rtl="0">
              <a:spcBef>
                <a:spcPts val="0"/>
              </a:spcBef>
              <a:spcAft>
                <a:spcPts val="0"/>
              </a:spcAft>
              <a:buSzPts val="3700"/>
              <a:buNone/>
              <a:defRPr>
                <a:latin typeface="Roboto Light"/>
                <a:ea typeface="Roboto Light"/>
                <a:cs typeface="Roboto Light"/>
                <a:sym typeface="Roboto Light"/>
              </a:defRPr>
            </a:lvl4pPr>
            <a:lvl5pPr lvl="4" algn="ctr" rtl="0">
              <a:spcBef>
                <a:spcPts val="0"/>
              </a:spcBef>
              <a:spcAft>
                <a:spcPts val="0"/>
              </a:spcAft>
              <a:buSzPts val="3700"/>
              <a:buNone/>
              <a:defRPr>
                <a:latin typeface="Roboto Light"/>
                <a:ea typeface="Roboto Light"/>
                <a:cs typeface="Roboto Light"/>
                <a:sym typeface="Roboto Light"/>
              </a:defRPr>
            </a:lvl5pPr>
            <a:lvl6pPr lvl="5" algn="ctr" rtl="0">
              <a:spcBef>
                <a:spcPts val="0"/>
              </a:spcBef>
              <a:spcAft>
                <a:spcPts val="0"/>
              </a:spcAft>
              <a:buSzPts val="3700"/>
              <a:buNone/>
              <a:defRPr>
                <a:latin typeface="Roboto Light"/>
                <a:ea typeface="Roboto Light"/>
                <a:cs typeface="Roboto Light"/>
                <a:sym typeface="Roboto Light"/>
              </a:defRPr>
            </a:lvl6pPr>
            <a:lvl7pPr lvl="6" algn="ctr" rtl="0">
              <a:spcBef>
                <a:spcPts val="0"/>
              </a:spcBef>
              <a:spcAft>
                <a:spcPts val="0"/>
              </a:spcAft>
              <a:buSzPts val="3700"/>
              <a:buNone/>
              <a:defRPr>
                <a:latin typeface="Roboto Light"/>
                <a:ea typeface="Roboto Light"/>
                <a:cs typeface="Roboto Light"/>
                <a:sym typeface="Roboto Light"/>
              </a:defRPr>
            </a:lvl7pPr>
            <a:lvl8pPr lvl="7" algn="ctr" rtl="0">
              <a:spcBef>
                <a:spcPts val="0"/>
              </a:spcBef>
              <a:spcAft>
                <a:spcPts val="0"/>
              </a:spcAft>
              <a:buSzPts val="3700"/>
              <a:buNone/>
              <a:defRPr>
                <a:latin typeface="Roboto Light"/>
                <a:ea typeface="Roboto Light"/>
                <a:cs typeface="Roboto Light"/>
                <a:sym typeface="Roboto Light"/>
              </a:defRPr>
            </a:lvl8pPr>
            <a:lvl9pPr lvl="8" algn="ctr" rtl="0">
              <a:spcBef>
                <a:spcPts val="0"/>
              </a:spcBef>
              <a:spcAft>
                <a:spcPts val="0"/>
              </a:spcAft>
              <a:buSzPts val="3700"/>
              <a:buNone/>
              <a:defRPr>
                <a:latin typeface="Roboto Light"/>
                <a:ea typeface="Roboto Light"/>
                <a:cs typeface="Roboto Light"/>
                <a:sym typeface="Roboto Light"/>
              </a:defRPr>
            </a:lvl9pPr>
          </a:lstStyle>
          <a:p>
            <a:endParaRPr/>
          </a:p>
        </p:txBody>
      </p:sp>
      <p:sp>
        <p:nvSpPr>
          <p:cNvPr id="481" name="Google Shape;481;p44"/>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482" name="Google Shape;482;p44"/>
          <p:cNvSpPr txBox="1"/>
          <p:nvPr/>
        </p:nvSpPr>
        <p:spPr>
          <a:xfrm>
            <a:off x="415600" y="38943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Instructor</a:t>
            </a:r>
            <a:r>
              <a:rPr lang="en-US" sz="5300" b="1">
                <a:solidFill>
                  <a:srgbClr val="2E5E73"/>
                </a:solidFill>
                <a:latin typeface="Roboto"/>
                <a:ea typeface="Roboto"/>
                <a:cs typeface="Roboto"/>
                <a:sym typeface="Roboto"/>
              </a:rPr>
              <a:t> Demonstration</a:t>
            </a:r>
            <a:endParaRPr sz="3200">
              <a:solidFill>
                <a:srgbClr val="2E5E73"/>
              </a:solidFill>
              <a:latin typeface="Roboto Light"/>
              <a:ea typeface="Roboto Light"/>
              <a:cs typeface="Roboto Light"/>
              <a:sym typeface="Roboto Light"/>
            </a:endParaRPr>
          </a:p>
        </p:txBody>
      </p:sp>
      <p:pic>
        <p:nvPicPr>
          <p:cNvPr id="483" name="Google Shape;483;p44"/>
          <p:cNvPicPr preferRelativeResize="0"/>
          <p:nvPr/>
        </p:nvPicPr>
        <p:blipFill>
          <a:blip r:embed="rId2">
            <a:alphaModFix/>
          </a:blip>
          <a:stretch>
            <a:fillRect/>
          </a:stretch>
        </p:blipFill>
        <p:spPr>
          <a:xfrm>
            <a:off x="5314375" y="2111667"/>
            <a:ext cx="1563117" cy="10032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me's Up slide 1">
  <p:cSld name="CUSTOM_10_2_1">
    <p:bg>
      <p:bgPr>
        <a:solidFill>
          <a:srgbClr val="F2F2F2"/>
        </a:solidFill>
        <a:effectLst/>
      </p:bgPr>
    </p:bg>
    <p:spTree>
      <p:nvGrpSpPr>
        <p:cNvPr id="1" name="Shape 484"/>
        <p:cNvGrpSpPr/>
        <p:nvPr/>
      </p:nvGrpSpPr>
      <p:grpSpPr>
        <a:xfrm>
          <a:off x="0" y="0"/>
          <a:ext cx="0" cy="0"/>
          <a:chOff x="0" y="0"/>
          <a:chExt cx="0" cy="0"/>
        </a:xfrm>
      </p:grpSpPr>
      <p:sp>
        <p:nvSpPr>
          <p:cNvPr id="485" name="Google Shape;485;p45"/>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Time’s up!</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Let’s review</a:t>
            </a:r>
            <a:endParaRPr sz="5300">
              <a:solidFill>
                <a:srgbClr val="2E5E73"/>
              </a:solidFill>
              <a:latin typeface="Roboto Light"/>
              <a:ea typeface="Roboto Light"/>
              <a:cs typeface="Roboto Light"/>
              <a:sym typeface="Roboto Light"/>
            </a:endParaRPr>
          </a:p>
        </p:txBody>
      </p:sp>
      <p:pic>
        <p:nvPicPr>
          <p:cNvPr id="486" name="Google Shape;486;p45"/>
          <p:cNvPicPr preferRelativeResize="0"/>
          <p:nvPr/>
        </p:nvPicPr>
        <p:blipFill>
          <a:blip r:embed="rId2">
            <a:alphaModFix/>
          </a:blip>
          <a:stretch>
            <a:fillRect/>
          </a:stretch>
        </p:blipFill>
        <p:spPr>
          <a:xfrm>
            <a:off x="5300000" y="2049267"/>
            <a:ext cx="1592000" cy="1532086"/>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reak slide">
  <p:cSld name="CUSTOM_10_1">
    <p:bg>
      <p:bgPr>
        <a:solidFill>
          <a:srgbClr val="F2F2F2"/>
        </a:solidFill>
        <a:effectLst/>
      </p:bgPr>
    </p:bg>
    <p:spTree>
      <p:nvGrpSpPr>
        <p:cNvPr id="1" name="Shape 487"/>
        <p:cNvGrpSpPr/>
        <p:nvPr/>
      </p:nvGrpSpPr>
      <p:grpSpPr>
        <a:xfrm>
          <a:off x="0" y="0"/>
          <a:ext cx="0" cy="0"/>
          <a:chOff x="0" y="0"/>
          <a:chExt cx="0" cy="0"/>
        </a:xfrm>
      </p:grpSpPr>
      <p:sp>
        <p:nvSpPr>
          <p:cNvPr id="488" name="Google Shape;488;p46"/>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Break</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15 mins</a:t>
            </a:r>
            <a:endParaRPr sz="5300">
              <a:solidFill>
                <a:srgbClr val="2E5E73"/>
              </a:solidFill>
              <a:latin typeface="Roboto Light"/>
              <a:ea typeface="Roboto Light"/>
              <a:cs typeface="Roboto Light"/>
              <a:sym typeface="Roboto Light"/>
            </a:endParaRPr>
          </a:p>
        </p:txBody>
      </p:sp>
      <p:pic>
        <p:nvPicPr>
          <p:cNvPr id="489" name="Google Shape;489;p46"/>
          <p:cNvPicPr preferRelativeResize="0"/>
          <p:nvPr/>
        </p:nvPicPr>
        <p:blipFill>
          <a:blip r:embed="rId2">
            <a:alphaModFix/>
          </a:blip>
          <a:stretch>
            <a:fillRect/>
          </a:stretch>
        </p:blipFill>
        <p:spPr>
          <a:xfrm>
            <a:off x="5246436" y="1939100"/>
            <a:ext cx="1699100" cy="1645444"/>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reak slide 1">
  <p:cSld name="CUSTOM_10_1_2">
    <p:bg>
      <p:bgPr>
        <a:solidFill>
          <a:srgbClr val="F2F2F2"/>
        </a:solidFill>
        <a:effectLst/>
      </p:bgPr>
    </p:bg>
    <p:spTree>
      <p:nvGrpSpPr>
        <p:cNvPr id="1" name="Shape 490"/>
        <p:cNvGrpSpPr/>
        <p:nvPr/>
      </p:nvGrpSpPr>
      <p:grpSpPr>
        <a:xfrm>
          <a:off x="0" y="0"/>
          <a:ext cx="0" cy="0"/>
          <a:chOff x="0" y="0"/>
          <a:chExt cx="0" cy="0"/>
        </a:xfrm>
      </p:grpSpPr>
      <p:sp>
        <p:nvSpPr>
          <p:cNvPr id="491" name="Google Shape;491;p47"/>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Break</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15 mins</a:t>
            </a:r>
            <a:endParaRPr sz="5300">
              <a:solidFill>
                <a:srgbClr val="2E5E73"/>
              </a:solidFill>
              <a:latin typeface="Roboto Light"/>
              <a:ea typeface="Roboto Light"/>
              <a:cs typeface="Roboto Light"/>
              <a:sym typeface="Roboto Light"/>
            </a:endParaRPr>
          </a:p>
        </p:txBody>
      </p:sp>
      <p:pic>
        <p:nvPicPr>
          <p:cNvPr id="492" name="Google Shape;492;p47"/>
          <p:cNvPicPr preferRelativeResize="0"/>
          <p:nvPr/>
        </p:nvPicPr>
        <p:blipFill>
          <a:blip r:embed="rId2">
            <a:alphaModFix/>
          </a:blip>
          <a:stretch>
            <a:fillRect/>
          </a:stretch>
        </p:blipFill>
        <p:spPr>
          <a:xfrm>
            <a:off x="5246436" y="1939100"/>
            <a:ext cx="1699100" cy="1645444"/>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me for a video slide">
  <p:cSld name="CUSTOM_10_1_1">
    <p:bg>
      <p:bgPr>
        <a:solidFill>
          <a:srgbClr val="F2F2F2"/>
        </a:solidFill>
        <a:effectLst/>
      </p:bgPr>
    </p:bg>
    <p:spTree>
      <p:nvGrpSpPr>
        <p:cNvPr id="1" name="Shape 493"/>
        <p:cNvGrpSpPr/>
        <p:nvPr/>
      </p:nvGrpSpPr>
      <p:grpSpPr>
        <a:xfrm>
          <a:off x="0" y="0"/>
          <a:ext cx="0" cy="0"/>
          <a:chOff x="0" y="0"/>
          <a:chExt cx="0" cy="0"/>
        </a:xfrm>
      </p:grpSpPr>
      <p:sp>
        <p:nvSpPr>
          <p:cNvPr id="494" name="Google Shape;494;p48"/>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Time for a quick </a:t>
            </a:r>
            <a:r>
              <a:rPr lang="en-US" sz="5300" b="1">
                <a:solidFill>
                  <a:srgbClr val="2E5E73"/>
                </a:solidFill>
                <a:latin typeface="Roboto"/>
                <a:ea typeface="Roboto"/>
                <a:cs typeface="Roboto"/>
                <a:sym typeface="Roboto"/>
              </a:rPr>
              <a:t>video</a:t>
            </a:r>
            <a:endParaRPr sz="5300">
              <a:solidFill>
                <a:srgbClr val="2E5E73"/>
              </a:solidFill>
              <a:latin typeface="Roboto Light"/>
              <a:ea typeface="Roboto Light"/>
              <a:cs typeface="Roboto Light"/>
              <a:sym typeface="Roboto Light"/>
            </a:endParaRPr>
          </a:p>
        </p:txBody>
      </p:sp>
      <p:pic>
        <p:nvPicPr>
          <p:cNvPr id="495" name="Google Shape;495;p48"/>
          <p:cNvPicPr preferRelativeResize="0"/>
          <p:nvPr/>
        </p:nvPicPr>
        <p:blipFill>
          <a:blip r:embed="rId2">
            <a:alphaModFix/>
          </a:blip>
          <a:stretch>
            <a:fillRect/>
          </a:stretch>
        </p:blipFill>
        <p:spPr>
          <a:xfrm>
            <a:off x="5221133" y="2212233"/>
            <a:ext cx="1749733" cy="1260934"/>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Peer review slide">
  <p:cSld name="CUSTOM_10_1_1_1">
    <p:bg>
      <p:bgPr>
        <a:solidFill>
          <a:srgbClr val="F2F2F2"/>
        </a:solidFill>
        <a:effectLst/>
      </p:bgPr>
    </p:bg>
    <p:spTree>
      <p:nvGrpSpPr>
        <p:cNvPr id="1" name="Shape 496"/>
        <p:cNvGrpSpPr/>
        <p:nvPr/>
      </p:nvGrpSpPr>
      <p:grpSpPr>
        <a:xfrm>
          <a:off x="0" y="0"/>
          <a:ext cx="0" cy="0"/>
          <a:chOff x="0" y="0"/>
          <a:chExt cx="0" cy="0"/>
        </a:xfrm>
      </p:grpSpPr>
      <p:sp>
        <p:nvSpPr>
          <p:cNvPr id="497" name="Google Shape;497;p49"/>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Peer </a:t>
            </a:r>
            <a:r>
              <a:rPr lang="en-US" sz="5300">
                <a:solidFill>
                  <a:srgbClr val="2E5E73"/>
                </a:solidFill>
                <a:latin typeface="Roboto Light"/>
                <a:ea typeface="Roboto Light"/>
                <a:cs typeface="Roboto Light"/>
                <a:sym typeface="Roboto Light"/>
              </a:rPr>
              <a:t>review</a:t>
            </a:r>
            <a:endParaRPr sz="5300">
              <a:solidFill>
                <a:srgbClr val="2E5E73"/>
              </a:solidFill>
              <a:latin typeface="Roboto Light"/>
              <a:ea typeface="Roboto Light"/>
              <a:cs typeface="Roboto Light"/>
              <a:sym typeface="Roboto Light"/>
            </a:endParaRPr>
          </a:p>
        </p:txBody>
      </p:sp>
      <p:pic>
        <p:nvPicPr>
          <p:cNvPr id="498" name="Google Shape;498;p49"/>
          <p:cNvPicPr preferRelativeResize="0"/>
          <p:nvPr/>
        </p:nvPicPr>
        <p:blipFill>
          <a:blip r:embed="rId2">
            <a:alphaModFix/>
          </a:blip>
          <a:stretch>
            <a:fillRect/>
          </a:stretch>
        </p:blipFill>
        <p:spPr>
          <a:xfrm>
            <a:off x="5234967" y="1937333"/>
            <a:ext cx="1722067" cy="1722067"/>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Let's recap slide">
  <p:cSld name="CUSTOM_10_1_1_1_2">
    <p:bg>
      <p:bgPr>
        <a:solidFill>
          <a:srgbClr val="F2F2F2"/>
        </a:solidFill>
        <a:effectLst/>
      </p:bgPr>
    </p:bg>
    <p:spTree>
      <p:nvGrpSpPr>
        <p:cNvPr id="1" name="Shape 499"/>
        <p:cNvGrpSpPr/>
        <p:nvPr/>
      </p:nvGrpSpPr>
      <p:grpSpPr>
        <a:xfrm>
          <a:off x="0" y="0"/>
          <a:ext cx="0" cy="0"/>
          <a:chOff x="0" y="0"/>
          <a:chExt cx="0" cy="0"/>
        </a:xfrm>
      </p:grpSpPr>
      <p:sp>
        <p:nvSpPr>
          <p:cNvPr id="500" name="Google Shape;500;p50"/>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a:ea typeface="Roboto"/>
                <a:cs typeface="Roboto"/>
                <a:sym typeface="Roboto"/>
              </a:rPr>
              <a:t>Let’s </a:t>
            </a:r>
            <a:r>
              <a:rPr lang="en-US" sz="5300" b="1">
                <a:solidFill>
                  <a:srgbClr val="2E5E73"/>
                </a:solidFill>
                <a:latin typeface="Roboto"/>
                <a:ea typeface="Roboto"/>
                <a:cs typeface="Roboto"/>
                <a:sym typeface="Roboto"/>
              </a:rPr>
              <a:t>recap</a:t>
            </a:r>
            <a:endParaRPr sz="5300" b="1">
              <a:solidFill>
                <a:srgbClr val="2E5E73"/>
              </a:solidFill>
              <a:latin typeface="Roboto"/>
              <a:ea typeface="Roboto"/>
              <a:cs typeface="Roboto"/>
              <a:sym typeface="Roboto"/>
            </a:endParaRPr>
          </a:p>
        </p:txBody>
      </p:sp>
      <p:pic>
        <p:nvPicPr>
          <p:cNvPr id="501" name="Google Shape;501;p50"/>
          <p:cNvPicPr preferRelativeResize="0"/>
          <p:nvPr/>
        </p:nvPicPr>
        <p:blipFill>
          <a:blip r:embed="rId2">
            <a:alphaModFix/>
          </a:blip>
          <a:stretch>
            <a:fillRect/>
          </a:stretch>
        </p:blipFill>
        <p:spPr>
          <a:xfrm>
            <a:off x="5234967" y="1913812"/>
            <a:ext cx="1722067" cy="1769110"/>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Office Hours slide">
  <p:cSld name="CUSTOM_10_1_1_1_2_3">
    <p:bg>
      <p:bgPr>
        <a:solidFill>
          <a:srgbClr val="F2F2F2"/>
        </a:solidFill>
        <a:effectLst/>
      </p:bgPr>
    </p:bg>
    <p:spTree>
      <p:nvGrpSpPr>
        <p:cNvPr id="1" name="Shape 502"/>
        <p:cNvGrpSpPr/>
        <p:nvPr/>
      </p:nvGrpSpPr>
      <p:grpSpPr>
        <a:xfrm>
          <a:off x="0" y="0"/>
          <a:ext cx="0" cy="0"/>
          <a:chOff x="0" y="0"/>
          <a:chExt cx="0" cy="0"/>
        </a:xfrm>
      </p:grpSpPr>
      <p:sp>
        <p:nvSpPr>
          <p:cNvPr id="503" name="Google Shape;503;p51"/>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Office Hours</a:t>
            </a:r>
            <a:endParaRPr sz="5300" b="1">
              <a:solidFill>
                <a:srgbClr val="2E5E73"/>
              </a:solidFill>
              <a:latin typeface="Roboto"/>
              <a:ea typeface="Roboto"/>
              <a:cs typeface="Roboto"/>
              <a:sym typeface="Roboto"/>
            </a:endParaRPr>
          </a:p>
        </p:txBody>
      </p:sp>
      <p:pic>
        <p:nvPicPr>
          <p:cNvPr id="504" name="Google Shape;504;p51"/>
          <p:cNvPicPr preferRelativeResize="0"/>
          <p:nvPr/>
        </p:nvPicPr>
        <p:blipFill>
          <a:blip r:embed="rId2">
            <a:alphaModFix/>
          </a:blip>
          <a:stretch>
            <a:fillRect/>
          </a:stretch>
        </p:blipFill>
        <p:spPr>
          <a:xfrm>
            <a:off x="4657133" y="2111800"/>
            <a:ext cx="2877733" cy="1518300"/>
          </a:xfrm>
          <a:prstGeom prst="rect">
            <a:avLst/>
          </a:prstGeom>
          <a:noFill/>
          <a:ln>
            <a:noFill/>
          </a:ln>
        </p:spPr>
      </p:pic>
      <p:sp>
        <p:nvSpPr>
          <p:cNvPr id="505" name="Google Shape;505;p51"/>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lack slide">
  <p:cSld name="CUSTOM_10_1_1_1_2_3_1">
    <p:bg>
      <p:bgPr>
        <a:solidFill>
          <a:srgbClr val="F2F2F2"/>
        </a:solidFill>
        <a:effectLst/>
      </p:bgPr>
    </p:bg>
    <p:spTree>
      <p:nvGrpSpPr>
        <p:cNvPr id="1" name="Shape 506"/>
        <p:cNvGrpSpPr/>
        <p:nvPr/>
      </p:nvGrpSpPr>
      <p:grpSpPr>
        <a:xfrm>
          <a:off x="0" y="0"/>
          <a:ext cx="0" cy="0"/>
          <a:chOff x="0" y="0"/>
          <a:chExt cx="0" cy="0"/>
        </a:xfrm>
      </p:grpSpPr>
      <p:sp>
        <p:nvSpPr>
          <p:cNvPr id="507" name="Google Shape;507;p52"/>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Class Slack Channel:</a:t>
            </a:r>
            <a:endParaRPr sz="5300" b="1">
              <a:solidFill>
                <a:srgbClr val="2E5E73"/>
              </a:solidFill>
              <a:latin typeface="Roboto"/>
              <a:ea typeface="Roboto"/>
              <a:cs typeface="Roboto"/>
              <a:sym typeface="Roboto"/>
            </a:endParaRPr>
          </a:p>
        </p:txBody>
      </p:sp>
      <p:sp>
        <p:nvSpPr>
          <p:cNvPr id="508" name="Google Shape;508;p52"/>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509" name="Google Shape;509;p52"/>
          <p:cNvPicPr preferRelativeResize="0"/>
          <p:nvPr/>
        </p:nvPicPr>
        <p:blipFill rotWithShape="1">
          <a:blip r:embed="rId2">
            <a:alphaModFix/>
          </a:blip>
          <a:srcRect r="72231"/>
          <a:stretch/>
        </p:blipFill>
        <p:spPr>
          <a:xfrm>
            <a:off x="5182798" y="1779433"/>
            <a:ext cx="1826368" cy="168080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Next class">
  <p:cSld name="CUSTOM_10_1_1_1_2_2_1">
    <p:bg>
      <p:bgPr>
        <a:solidFill>
          <a:srgbClr val="F2F2F2"/>
        </a:solidFill>
        <a:effectLst/>
      </p:bgPr>
    </p:bg>
    <p:spTree>
      <p:nvGrpSpPr>
        <p:cNvPr id="1" name="Shape 510"/>
        <p:cNvGrpSpPr/>
        <p:nvPr/>
      </p:nvGrpSpPr>
      <p:grpSpPr>
        <a:xfrm>
          <a:off x="0" y="0"/>
          <a:ext cx="0" cy="0"/>
          <a:chOff x="0" y="0"/>
          <a:chExt cx="0" cy="0"/>
        </a:xfrm>
      </p:grpSpPr>
      <p:sp>
        <p:nvSpPr>
          <p:cNvPr id="511" name="Google Shape;511;p53"/>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Next class</a:t>
            </a:r>
            <a:endParaRPr sz="5300" b="1">
              <a:solidFill>
                <a:srgbClr val="2E5E73"/>
              </a:solidFill>
              <a:latin typeface="Roboto"/>
              <a:ea typeface="Roboto"/>
              <a:cs typeface="Roboto"/>
              <a:sym typeface="Roboto"/>
            </a:endParaRPr>
          </a:p>
        </p:txBody>
      </p:sp>
      <p:sp>
        <p:nvSpPr>
          <p:cNvPr id="512" name="Google Shape;512;p53"/>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13" name="Google Shape;513;p53"/>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514" name="Google Shape;514;p53"/>
          <p:cNvSpPr/>
          <p:nvPr/>
        </p:nvSpPr>
        <p:spPr>
          <a:xfrm>
            <a:off x="5920823" y="2261476"/>
            <a:ext cx="350249" cy="703419"/>
          </a:xfrm>
          <a:custGeom>
            <a:avLst/>
            <a:gdLst/>
            <a:ahLst/>
            <a:cxnLst/>
            <a:rect l="l" t="t" r="r" b="b"/>
            <a:pathLst>
              <a:path w="102637" h="206130" fill="none" extrusionOk="0">
                <a:moveTo>
                  <a:pt x="0" y="1"/>
                </a:moveTo>
                <a:lnTo>
                  <a:pt x="102637" y="103065"/>
                </a:lnTo>
                <a:lnTo>
                  <a:pt x="0" y="206129"/>
                </a:lnTo>
              </a:path>
            </a:pathLst>
          </a:custGeom>
          <a:solidFill>
            <a:srgbClr val="FFFFFF"/>
          </a:solidFill>
          <a:ln w="190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28363B"/>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Next class 1">
  <p:cSld name="CUSTOM_10_1_1_1_2_2_1_1">
    <p:bg>
      <p:bgPr>
        <a:solidFill>
          <a:srgbClr val="F2F2F2"/>
        </a:solidFill>
        <a:effectLst/>
      </p:bgPr>
    </p:bg>
    <p:spTree>
      <p:nvGrpSpPr>
        <p:cNvPr id="1" name="Shape 515"/>
        <p:cNvGrpSpPr/>
        <p:nvPr/>
      </p:nvGrpSpPr>
      <p:grpSpPr>
        <a:xfrm>
          <a:off x="0" y="0"/>
          <a:ext cx="0" cy="0"/>
          <a:chOff x="0" y="0"/>
          <a:chExt cx="0" cy="0"/>
        </a:xfrm>
      </p:grpSpPr>
      <p:sp>
        <p:nvSpPr>
          <p:cNvPr id="516" name="Google Shape;516;p54"/>
          <p:cNvSpPr txBox="1"/>
          <p:nvPr/>
        </p:nvSpPr>
        <p:spPr>
          <a:xfrm>
            <a:off x="2913067" y="5661867"/>
            <a:ext cx="8691600" cy="430800"/>
          </a:xfrm>
          <a:prstGeom prst="rect">
            <a:avLst/>
          </a:prstGeom>
          <a:noFill/>
          <a:ln>
            <a:noFill/>
          </a:ln>
        </p:spPr>
        <p:txBody>
          <a:bodyPr spcFirstLastPara="1" wrap="square" lIns="121900" tIns="121900" rIns="121900" bIns="121900" anchor="t" anchorCtr="0">
            <a:noAutofit/>
          </a:bodyPr>
          <a:lstStyle/>
          <a:p>
            <a:pPr marL="0" lvl="0" indent="0" algn="r" rtl="0">
              <a:lnSpc>
                <a:spcPct val="115000"/>
              </a:lnSpc>
              <a:spcBef>
                <a:spcPts val="0"/>
              </a:spcBef>
              <a:spcAft>
                <a:spcPts val="1600"/>
              </a:spcAft>
              <a:buNone/>
            </a:pPr>
            <a:r>
              <a:rPr lang="en-US" sz="1900">
                <a:solidFill>
                  <a:srgbClr val="2E5E73"/>
                </a:solidFill>
                <a:latin typeface="Roboto Light"/>
                <a:ea typeface="Roboto Light"/>
                <a:cs typeface="Roboto Light"/>
                <a:sym typeface="Roboto Light"/>
              </a:rPr>
              <a:t>20 Minutes</a:t>
            </a:r>
            <a:endParaRPr sz="1900">
              <a:solidFill>
                <a:srgbClr val="2E5E73"/>
              </a:solidFill>
              <a:latin typeface="Roboto Light"/>
              <a:ea typeface="Roboto Light"/>
              <a:cs typeface="Roboto Light"/>
              <a:sym typeface="Roboto Light"/>
            </a:endParaRPr>
          </a:p>
        </p:txBody>
      </p:sp>
      <p:sp>
        <p:nvSpPr>
          <p:cNvPr id="517" name="Google Shape;517;p54"/>
          <p:cNvSpPr txBox="1"/>
          <p:nvPr/>
        </p:nvSpPr>
        <p:spPr>
          <a:xfrm>
            <a:off x="7868233" y="5303933"/>
            <a:ext cx="3829500" cy="579300"/>
          </a:xfrm>
          <a:prstGeom prst="rect">
            <a:avLst/>
          </a:prstGeom>
          <a:noFill/>
          <a:ln>
            <a:noFill/>
          </a:ln>
        </p:spPr>
        <p:txBody>
          <a:bodyPr spcFirstLastPara="1" wrap="square" lIns="853425" tIns="0" rIns="121900" bIns="0" anchor="ctr" anchorCtr="0">
            <a:noAutofit/>
          </a:bodyPr>
          <a:lstStyle/>
          <a:p>
            <a:pPr marL="0" lvl="0" indent="0" algn="r" rtl="0">
              <a:spcBef>
                <a:spcPts val="0"/>
              </a:spcBef>
              <a:spcAft>
                <a:spcPts val="0"/>
              </a:spcAft>
              <a:buNone/>
            </a:pPr>
            <a:r>
              <a:rPr lang="en-US" sz="1900" b="1">
                <a:solidFill>
                  <a:srgbClr val="2E5E73"/>
                </a:solidFill>
                <a:latin typeface="Roboto"/>
                <a:ea typeface="Roboto"/>
                <a:cs typeface="Roboto"/>
                <a:sym typeface="Roboto"/>
              </a:rPr>
              <a:t>Suggested Time:</a:t>
            </a:r>
            <a:endParaRPr sz="1900" b="1">
              <a:solidFill>
                <a:srgbClr val="2E5E73"/>
              </a:solidFill>
              <a:latin typeface="Roboto"/>
              <a:ea typeface="Roboto"/>
              <a:cs typeface="Roboto"/>
              <a:sym typeface="Roboto"/>
            </a:endParaRPr>
          </a:p>
        </p:txBody>
      </p:sp>
      <p:pic>
        <p:nvPicPr>
          <p:cNvPr id="518" name="Google Shape;518;p54"/>
          <p:cNvPicPr preferRelativeResize="0"/>
          <p:nvPr/>
        </p:nvPicPr>
        <p:blipFill rotWithShape="1">
          <a:blip r:embed="rId2">
            <a:alphaModFix amt="12000"/>
          </a:blip>
          <a:srcRect l="-3280" t="-19179" r="-37524" b="41054"/>
          <a:stretch/>
        </p:blipFill>
        <p:spPr>
          <a:xfrm>
            <a:off x="0" y="4092633"/>
            <a:ext cx="4954800" cy="2765366"/>
          </a:xfrm>
          <a:prstGeom prst="rect">
            <a:avLst/>
          </a:prstGeom>
          <a:noFill/>
          <a:ln>
            <a:noFill/>
          </a:ln>
        </p:spPr>
      </p:pic>
      <p:sp>
        <p:nvSpPr>
          <p:cNvPr id="519" name="Google Shape;519;p54"/>
          <p:cNvSpPr txBox="1"/>
          <p:nvPr/>
        </p:nvSpPr>
        <p:spPr>
          <a:xfrm>
            <a:off x="0" y="3822300"/>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Time to</a:t>
            </a:r>
            <a:r>
              <a:rPr lang="en-US" sz="5300" b="1">
                <a:solidFill>
                  <a:srgbClr val="2E5E73"/>
                </a:solidFill>
                <a:latin typeface="Roboto"/>
                <a:ea typeface="Roboto"/>
                <a:cs typeface="Roboto"/>
                <a:sym typeface="Roboto"/>
              </a:rPr>
              <a:t> Code</a:t>
            </a:r>
            <a:endParaRPr sz="5300" b="1">
              <a:solidFill>
                <a:srgbClr val="2E5E73"/>
              </a:solidFill>
              <a:latin typeface="Roboto"/>
              <a:ea typeface="Roboto"/>
              <a:cs typeface="Roboto"/>
              <a:sym typeface="Roboto"/>
            </a:endParaRPr>
          </a:p>
        </p:txBody>
      </p:sp>
      <p:sp>
        <p:nvSpPr>
          <p:cNvPr id="520" name="Google Shape;520;p54"/>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21" name="Google Shape;521;p54"/>
          <p:cNvPicPr preferRelativeResize="0"/>
          <p:nvPr/>
        </p:nvPicPr>
        <p:blipFill>
          <a:blip r:embed="rId3">
            <a:alphaModFix/>
          </a:blip>
          <a:stretch>
            <a:fillRect/>
          </a:stretch>
        </p:blipFill>
        <p:spPr>
          <a:xfrm>
            <a:off x="5387581" y="2111667"/>
            <a:ext cx="1416705" cy="1003200"/>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he End slide">
  <p:cSld name="CUSTOM_10_1_1_1_2_1">
    <p:bg>
      <p:bgPr>
        <a:solidFill>
          <a:srgbClr val="F2F2F2"/>
        </a:solidFill>
        <a:effectLst/>
      </p:bgPr>
    </p:bg>
    <p:spTree>
      <p:nvGrpSpPr>
        <p:cNvPr id="1" name="Shape 522"/>
        <p:cNvGrpSpPr/>
        <p:nvPr/>
      </p:nvGrpSpPr>
      <p:grpSpPr>
        <a:xfrm>
          <a:off x="0" y="0"/>
          <a:ext cx="0" cy="0"/>
          <a:chOff x="0" y="0"/>
          <a:chExt cx="0" cy="0"/>
        </a:xfrm>
      </p:grpSpPr>
      <p:sp>
        <p:nvSpPr>
          <p:cNvPr id="523" name="Google Shape;523;p55"/>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The</a:t>
            </a:r>
            <a:r>
              <a:rPr lang="en-US" sz="5300">
                <a:solidFill>
                  <a:srgbClr val="2E5E73"/>
                </a:solidFill>
                <a:latin typeface="Roboto"/>
                <a:ea typeface="Roboto"/>
                <a:cs typeface="Roboto"/>
                <a:sym typeface="Roboto"/>
              </a:rPr>
              <a:t> </a:t>
            </a:r>
            <a:r>
              <a:rPr lang="en-US" sz="5300" b="1">
                <a:solidFill>
                  <a:srgbClr val="2E5E73"/>
                </a:solidFill>
                <a:latin typeface="Roboto"/>
                <a:ea typeface="Roboto"/>
                <a:cs typeface="Roboto"/>
                <a:sym typeface="Roboto"/>
              </a:rPr>
              <a:t>End</a:t>
            </a:r>
            <a:endParaRPr sz="5300" b="1">
              <a:solidFill>
                <a:srgbClr val="2E5E73"/>
              </a:solidFill>
              <a:latin typeface="Roboto"/>
              <a:ea typeface="Roboto"/>
              <a:cs typeface="Roboto"/>
              <a:sym typeface="Roboto"/>
            </a:endParaRPr>
          </a:p>
        </p:txBody>
      </p:sp>
      <p:sp>
        <p:nvSpPr>
          <p:cNvPr id="524" name="Google Shape;524;p55"/>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25" name="Google Shape;525;p55"/>
          <p:cNvPicPr preferRelativeResize="0"/>
          <p:nvPr/>
        </p:nvPicPr>
        <p:blipFill>
          <a:blip r:embed="rId2">
            <a:alphaModFix/>
          </a:blip>
          <a:stretch>
            <a:fillRect/>
          </a:stretch>
        </p:blipFill>
        <p:spPr>
          <a:xfrm>
            <a:off x="5466500" y="1995600"/>
            <a:ext cx="1402066" cy="1402066"/>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hallenge slide">
  <p:cSld name="CUSTOM_10_1_1_1_2_1_1">
    <p:bg>
      <p:bgPr>
        <a:solidFill>
          <a:srgbClr val="F2F2F2"/>
        </a:solidFill>
        <a:effectLst/>
      </p:bgPr>
    </p:bg>
    <p:spTree>
      <p:nvGrpSpPr>
        <p:cNvPr id="1" name="Shape 526"/>
        <p:cNvGrpSpPr/>
        <p:nvPr/>
      </p:nvGrpSpPr>
      <p:grpSpPr>
        <a:xfrm>
          <a:off x="0" y="0"/>
          <a:ext cx="0" cy="0"/>
          <a:chOff x="0" y="0"/>
          <a:chExt cx="0" cy="0"/>
        </a:xfrm>
      </p:grpSpPr>
      <p:sp>
        <p:nvSpPr>
          <p:cNvPr id="527" name="Google Shape;527;p56"/>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Challenge</a:t>
            </a:r>
            <a:endParaRPr sz="5300" b="1">
              <a:solidFill>
                <a:srgbClr val="2E5E73"/>
              </a:solidFill>
              <a:latin typeface="Roboto"/>
              <a:ea typeface="Roboto"/>
              <a:cs typeface="Roboto"/>
              <a:sym typeface="Roboto"/>
            </a:endParaRPr>
          </a:p>
        </p:txBody>
      </p:sp>
      <p:sp>
        <p:nvSpPr>
          <p:cNvPr id="528" name="Google Shape;528;p56"/>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29" name="Google Shape;529;p56"/>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30" name="Google Shape;530;p56"/>
          <p:cNvPicPr preferRelativeResize="0"/>
          <p:nvPr/>
        </p:nvPicPr>
        <p:blipFill>
          <a:blip r:embed="rId2">
            <a:alphaModFix/>
          </a:blip>
          <a:stretch>
            <a:fillRect/>
          </a:stretch>
        </p:blipFill>
        <p:spPr>
          <a:xfrm>
            <a:off x="5267283" y="1697583"/>
            <a:ext cx="1713033" cy="1493365"/>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Questions slide">
  <p:cSld name="CUSTOM_10_1_1_1_1">
    <p:bg>
      <p:bgPr>
        <a:solidFill>
          <a:srgbClr val="F2F2F2"/>
        </a:solidFill>
        <a:effectLst/>
      </p:bgPr>
    </p:bg>
    <p:spTree>
      <p:nvGrpSpPr>
        <p:cNvPr id="1" name="Shape 531"/>
        <p:cNvGrpSpPr/>
        <p:nvPr/>
      </p:nvGrpSpPr>
      <p:grpSpPr>
        <a:xfrm>
          <a:off x="0" y="0"/>
          <a:ext cx="0" cy="0"/>
          <a:chOff x="0" y="0"/>
          <a:chExt cx="0" cy="0"/>
        </a:xfrm>
      </p:grpSpPr>
      <p:sp>
        <p:nvSpPr>
          <p:cNvPr id="532" name="Google Shape;532;p57"/>
          <p:cNvSpPr txBox="1"/>
          <p:nvPr/>
        </p:nvSpPr>
        <p:spPr>
          <a:xfrm>
            <a:off x="0" y="3584600"/>
            <a:ext cx="12192000" cy="1003200"/>
          </a:xfrm>
          <a:prstGeom prst="rect">
            <a:avLst/>
          </a:prstGeom>
          <a:noFill/>
          <a:ln>
            <a:noFill/>
          </a:ln>
        </p:spPr>
        <p:txBody>
          <a:bodyPr spcFirstLastPara="1" wrap="square" lIns="0" tIns="121900" rIns="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Questions?</a:t>
            </a:r>
            <a:endParaRPr sz="5300">
              <a:solidFill>
                <a:srgbClr val="2E5E73"/>
              </a:solidFill>
              <a:latin typeface="Roboto Light"/>
              <a:ea typeface="Roboto Light"/>
              <a:cs typeface="Roboto Light"/>
              <a:sym typeface="Roboto Light"/>
            </a:endParaRPr>
          </a:p>
        </p:txBody>
      </p:sp>
      <p:pic>
        <p:nvPicPr>
          <p:cNvPr id="533" name="Google Shape;533;p57"/>
          <p:cNvPicPr preferRelativeResize="0"/>
          <p:nvPr/>
        </p:nvPicPr>
        <p:blipFill>
          <a:blip r:embed="rId2">
            <a:alphaModFix/>
          </a:blip>
          <a:stretch>
            <a:fillRect/>
          </a:stretch>
        </p:blipFill>
        <p:spPr>
          <a:xfrm>
            <a:off x="5016867" y="1924833"/>
            <a:ext cx="1794066" cy="1406160"/>
          </a:xfrm>
          <a:prstGeom prst="rect">
            <a:avLst/>
          </a:prstGeom>
          <a:noFill/>
          <a:ln>
            <a:noFill/>
          </a:ln>
        </p:spPr>
      </p:pic>
      <p:pic>
        <p:nvPicPr>
          <p:cNvPr id="534" name="Google Shape;534;p57"/>
          <p:cNvPicPr preferRelativeResize="0"/>
          <p:nvPr/>
        </p:nvPicPr>
        <p:blipFill rotWithShape="1">
          <a:blip r:embed="rId3">
            <a:alphaModFix/>
          </a:blip>
          <a:srcRect b="9853"/>
          <a:stretch/>
        </p:blipFill>
        <p:spPr>
          <a:xfrm>
            <a:off x="870700" y="5299300"/>
            <a:ext cx="1161000" cy="1592333"/>
          </a:xfrm>
          <a:prstGeom prst="rect">
            <a:avLst/>
          </a:prstGeom>
          <a:noFill/>
          <a:ln>
            <a:noFill/>
          </a:ln>
        </p:spPr>
      </p:pic>
      <p:pic>
        <p:nvPicPr>
          <p:cNvPr id="535" name="Google Shape;535;p57"/>
          <p:cNvPicPr preferRelativeResize="0"/>
          <p:nvPr/>
        </p:nvPicPr>
        <p:blipFill rotWithShape="1">
          <a:blip r:embed="rId3">
            <a:alphaModFix/>
          </a:blip>
          <a:srcRect b="19665"/>
          <a:stretch/>
        </p:blipFill>
        <p:spPr>
          <a:xfrm flipH="1">
            <a:off x="2201800" y="5615467"/>
            <a:ext cx="1044100" cy="1276167"/>
          </a:xfrm>
          <a:prstGeom prst="rect">
            <a:avLst/>
          </a:prstGeom>
          <a:noFill/>
          <a:ln>
            <a:noFill/>
          </a:ln>
        </p:spPr>
      </p:pic>
      <p:pic>
        <p:nvPicPr>
          <p:cNvPr id="536" name="Google Shape;536;p57"/>
          <p:cNvPicPr preferRelativeResize="0"/>
          <p:nvPr/>
        </p:nvPicPr>
        <p:blipFill rotWithShape="1">
          <a:blip r:embed="rId3">
            <a:alphaModFix/>
          </a:blip>
          <a:srcRect b="30598"/>
          <a:stretch/>
        </p:blipFill>
        <p:spPr>
          <a:xfrm flipH="1">
            <a:off x="4850933" y="5850033"/>
            <a:ext cx="950100" cy="1003200"/>
          </a:xfrm>
          <a:prstGeom prst="rect">
            <a:avLst/>
          </a:prstGeom>
          <a:noFill/>
          <a:ln>
            <a:noFill/>
          </a:ln>
        </p:spPr>
      </p:pic>
      <p:pic>
        <p:nvPicPr>
          <p:cNvPr id="537" name="Google Shape;537;p57"/>
          <p:cNvPicPr preferRelativeResize="0"/>
          <p:nvPr/>
        </p:nvPicPr>
        <p:blipFill rotWithShape="1">
          <a:blip r:embed="rId3">
            <a:alphaModFix/>
          </a:blip>
          <a:srcRect b="9853"/>
          <a:stretch/>
        </p:blipFill>
        <p:spPr>
          <a:xfrm>
            <a:off x="3540649" y="5094500"/>
            <a:ext cx="1310284" cy="1797133"/>
          </a:xfrm>
          <a:prstGeom prst="rect">
            <a:avLst/>
          </a:prstGeom>
          <a:noFill/>
          <a:ln>
            <a:noFill/>
          </a:ln>
        </p:spPr>
      </p:pic>
      <p:pic>
        <p:nvPicPr>
          <p:cNvPr id="538" name="Google Shape;538;p57"/>
          <p:cNvPicPr preferRelativeResize="0"/>
          <p:nvPr/>
        </p:nvPicPr>
        <p:blipFill rotWithShape="1">
          <a:blip r:embed="rId3">
            <a:alphaModFix/>
          </a:blip>
          <a:srcRect b="9853"/>
          <a:stretch/>
        </p:blipFill>
        <p:spPr>
          <a:xfrm>
            <a:off x="6023850" y="5310050"/>
            <a:ext cx="1161000" cy="1592333"/>
          </a:xfrm>
          <a:prstGeom prst="rect">
            <a:avLst/>
          </a:prstGeom>
          <a:noFill/>
          <a:ln>
            <a:noFill/>
          </a:ln>
        </p:spPr>
      </p:pic>
      <p:pic>
        <p:nvPicPr>
          <p:cNvPr id="539" name="Google Shape;539;p57"/>
          <p:cNvPicPr preferRelativeResize="0"/>
          <p:nvPr/>
        </p:nvPicPr>
        <p:blipFill rotWithShape="1">
          <a:blip r:embed="rId3">
            <a:alphaModFix/>
          </a:blip>
          <a:srcRect b="5687"/>
          <a:stretch/>
        </p:blipFill>
        <p:spPr>
          <a:xfrm flipH="1">
            <a:off x="7972234" y="5355003"/>
            <a:ext cx="1044100" cy="1498233"/>
          </a:xfrm>
          <a:prstGeom prst="rect">
            <a:avLst/>
          </a:prstGeom>
          <a:noFill/>
          <a:ln>
            <a:noFill/>
          </a:ln>
        </p:spPr>
      </p:pic>
      <p:pic>
        <p:nvPicPr>
          <p:cNvPr id="540" name="Google Shape;540;p57"/>
          <p:cNvPicPr preferRelativeResize="0"/>
          <p:nvPr/>
        </p:nvPicPr>
        <p:blipFill rotWithShape="1">
          <a:blip r:embed="rId3">
            <a:alphaModFix/>
          </a:blip>
          <a:srcRect/>
          <a:stretch/>
        </p:blipFill>
        <p:spPr>
          <a:xfrm>
            <a:off x="9631533" y="5094500"/>
            <a:ext cx="1161000" cy="1766400"/>
          </a:xfrm>
          <a:prstGeom prst="rect">
            <a:avLst/>
          </a:prstGeom>
          <a:noFill/>
          <a:ln>
            <a:noFill/>
          </a:ln>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hare your answers slide">
  <p:cSld name="CUSTOM_10_1_1_1_1_1">
    <p:bg>
      <p:bgPr>
        <a:solidFill>
          <a:srgbClr val="F2F2F2"/>
        </a:solidFill>
        <a:effectLst/>
      </p:bgPr>
    </p:bg>
    <p:spTree>
      <p:nvGrpSpPr>
        <p:cNvPr id="1" name="Shape 541"/>
        <p:cNvGrpSpPr/>
        <p:nvPr/>
      </p:nvGrpSpPr>
      <p:grpSpPr>
        <a:xfrm>
          <a:off x="0" y="0"/>
          <a:ext cx="0" cy="0"/>
          <a:chOff x="0" y="0"/>
          <a:chExt cx="0" cy="0"/>
        </a:xfrm>
      </p:grpSpPr>
      <p:sp>
        <p:nvSpPr>
          <p:cNvPr id="542" name="Google Shape;542;p58"/>
          <p:cNvSpPr/>
          <p:nvPr/>
        </p:nvSpPr>
        <p:spPr>
          <a:xfrm flipH="1">
            <a:off x="1668217" y="1566500"/>
            <a:ext cx="3257700" cy="3258000"/>
          </a:xfrm>
          <a:prstGeom prst="wedgeEllipseCallout">
            <a:avLst>
              <a:gd name="adj1" fmla="val -20833"/>
              <a:gd name="adj2" fmla="val 62500"/>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3" name="Google Shape;543;p58"/>
          <p:cNvSpPr/>
          <p:nvPr/>
        </p:nvSpPr>
        <p:spPr>
          <a:xfrm>
            <a:off x="7266083" y="1566500"/>
            <a:ext cx="3257700" cy="3258000"/>
          </a:xfrm>
          <a:prstGeom prst="wedgeEllipseCallout">
            <a:avLst>
              <a:gd name="adj1" fmla="val -20833"/>
              <a:gd name="adj2" fmla="val 62500"/>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4" name="Google Shape;544;p58"/>
          <p:cNvSpPr/>
          <p:nvPr/>
        </p:nvSpPr>
        <p:spPr>
          <a:xfrm>
            <a:off x="4782583" y="1865700"/>
            <a:ext cx="2659200" cy="2659500"/>
          </a:xfrm>
          <a:prstGeom prst="wedgeEllipseCallout">
            <a:avLst>
              <a:gd name="adj1" fmla="val -20833"/>
              <a:gd name="adj2" fmla="val 62500"/>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5" name="Google Shape;545;p58"/>
          <p:cNvSpPr txBox="1"/>
          <p:nvPr/>
        </p:nvSpPr>
        <p:spPr>
          <a:xfrm>
            <a:off x="1891117" y="2693900"/>
            <a:ext cx="2811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Share</a:t>
            </a:r>
            <a:endParaRPr sz="5300" b="1">
              <a:solidFill>
                <a:srgbClr val="FFFFFF"/>
              </a:solidFill>
              <a:latin typeface="Roboto"/>
              <a:ea typeface="Roboto"/>
              <a:cs typeface="Roboto"/>
              <a:sym typeface="Roboto"/>
            </a:endParaRPr>
          </a:p>
        </p:txBody>
      </p:sp>
      <p:sp>
        <p:nvSpPr>
          <p:cNvPr id="546" name="Google Shape;546;p58"/>
          <p:cNvSpPr txBox="1"/>
          <p:nvPr/>
        </p:nvSpPr>
        <p:spPr>
          <a:xfrm>
            <a:off x="4706183" y="2693900"/>
            <a:ext cx="2811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Your</a:t>
            </a:r>
            <a:endParaRPr sz="5300" b="1">
              <a:solidFill>
                <a:srgbClr val="FFFFFF"/>
              </a:solidFill>
              <a:latin typeface="Roboto"/>
              <a:ea typeface="Roboto"/>
              <a:cs typeface="Roboto"/>
              <a:sym typeface="Roboto"/>
            </a:endParaRPr>
          </a:p>
        </p:txBody>
      </p:sp>
      <p:sp>
        <p:nvSpPr>
          <p:cNvPr id="547" name="Google Shape;547;p58"/>
          <p:cNvSpPr txBox="1"/>
          <p:nvPr/>
        </p:nvSpPr>
        <p:spPr>
          <a:xfrm>
            <a:off x="7292483" y="2693900"/>
            <a:ext cx="3204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Answers</a:t>
            </a:r>
            <a:endParaRPr sz="5300" b="1">
              <a:solidFill>
                <a:srgbClr val="FFFFFF"/>
              </a:solidFill>
              <a:latin typeface="Roboto"/>
              <a:ea typeface="Roboto"/>
              <a:cs typeface="Roboto"/>
              <a:sym typeface="Roboto"/>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Remember slide">
  <p:cSld name="CUSTOM_10_1_1_1_1_1_1">
    <p:bg>
      <p:bgPr>
        <a:solidFill>
          <a:srgbClr val="F2F2F2"/>
        </a:solidFill>
        <a:effectLst/>
      </p:bgPr>
    </p:bg>
    <p:spTree>
      <p:nvGrpSpPr>
        <p:cNvPr id="1" name="Shape 548"/>
        <p:cNvGrpSpPr/>
        <p:nvPr/>
      </p:nvGrpSpPr>
      <p:grpSpPr>
        <a:xfrm>
          <a:off x="0" y="0"/>
          <a:ext cx="0" cy="0"/>
          <a:chOff x="0" y="0"/>
          <a:chExt cx="0" cy="0"/>
        </a:xfrm>
      </p:grpSpPr>
      <p:sp>
        <p:nvSpPr>
          <p:cNvPr id="549" name="Google Shape;549;p59"/>
          <p:cNvSpPr txBox="1"/>
          <p:nvPr/>
        </p:nvSpPr>
        <p:spPr>
          <a:xfrm>
            <a:off x="6492667" y="2001333"/>
            <a:ext cx="5201700" cy="986700"/>
          </a:xfrm>
          <a:prstGeom prst="rect">
            <a:avLst/>
          </a:prstGeom>
          <a:noFill/>
          <a:ln>
            <a:noFill/>
          </a:ln>
        </p:spPr>
        <p:txBody>
          <a:bodyPr spcFirstLastPara="1" wrap="square" lIns="609600" tIns="121900" rIns="609600" bIns="0" anchor="t" anchorCtr="0">
            <a:noAutofit/>
          </a:bodyPr>
          <a:lstStyle/>
          <a:p>
            <a:pPr marL="0" marR="0" lvl="0" indent="0" algn="l" rtl="0">
              <a:lnSpc>
                <a:spcPct val="100000"/>
              </a:lnSpc>
              <a:spcBef>
                <a:spcPts val="0"/>
              </a:spcBef>
              <a:spcAft>
                <a:spcPts val="0"/>
              </a:spcAft>
              <a:buClr>
                <a:srgbClr val="000000"/>
              </a:buClr>
              <a:buSzPts val="6900"/>
              <a:buFont typeface="Arial"/>
              <a:buNone/>
            </a:pPr>
            <a:r>
              <a:rPr lang="en-US" sz="6000" b="1" i="0" u="none" strike="noStrike" cap="none">
                <a:solidFill>
                  <a:srgbClr val="2E5E73"/>
                </a:solidFill>
                <a:latin typeface="Roboto"/>
                <a:ea typeface="Roboto"/>
                <a:cs typeface="Roboto"/>
                <a:sym typeface="Roboto"/>
              </a:rPr>
              <a:t>Remember,</a:t>
            </a:r>
            <a:r>
              <a:rPr lang="en-US" sz="6000" b="1" i="0" u="none" strike="noStrike" cap="none">
                <a:solidFill>
                  <a:srgbClr val="000000"/>
                </a:solidFill>
                <a:latin typeface="Roboto"/>
                <a:ea typeface="Roboto"/>
                <a:cs typeface="Roboto"/>
                <a:sym typeface="Roboto"/>
              </a:rPr>
              <a:t> </a:t>
            </a:r>
            <a:endParaRPr sz="6000" b="1" i="0" u="none" strike="noStrike" cap="none">
              <a:solidFill>
                <a:srgbClr val="000000"/>
              </a:solidFill>
              <a:latin typeface="Roboto"/>
              <a:ea typeface="Roboto"/>
              <a:cs typeface="Roboto"/>
              <a:sym typeface="Roboto"/>
            </a:endParaRPr>
          </a:p>
        </p:txBody>
      </p:sp>
      <p:pic>
        <p:nvPicPr>
          <p:cNvPr id="550" name="Google Shape;550;p59"/>
          <p:cNvPicPr preferRelativeResize="0"/>
          <p:nvPr/>
        </p:nvPicPr>
        <p:blipFill rotWithShape="1">
          <a:blip r:embed="rId2">
            <a:alphaModFix/>
          </a:blip>
          <a:srcRect/>
          <a:stretch/>
        </p:blipFill>
        <p:spPr>
          <a:xfrm flipH="1">
            <a:off x="-741764" y="2002767"/>
            <a:ext cx="7950531" cy="3382966"/>
          </a:xfrm>
          <a:prstGeom prst="rect">
            <a:avLst/>
          </a:prstGeom>
          <a:noFill/>
          <a:ln>
            <a:noFill/>
          </a:ln>
        </p:spPr>
      </p:pic>
      <p:grpSp>
        <p:nvGrpSpPr>
          <p:cNvPr id="551" name="Google Shape;551;p59"/>
          <p:cNvGrpSpPr/>
          <p:nvPr/>
        </p:nvGrpSpPr>
        <p:grpSpPr>
          <a:xfrm>
            <a:off x="5296424" y="1608167"/>
            <a:ext cx="1401713" cy="1227163"/>
            <a:chOff x="587700" y="-13400"/>
            <a:chExt cx="5735325" cy="5021125"/>
          </a:xfrm>
        </p:grpSpPr>
        <p:sp>
          <p:nvSpPr>
            <p:cNvPr id="552" name="Google Shape;552;p59"/>
            <p:cNvSpPr/>
            <p:nvPr/>
          </p:nvSpPr>
          <p:spPr>
            <a:xfrm>
              <a:off x="3126550" y="3129550"/>
              <a:ext cx="449525" cy="1850775"/>
            </a:xfrm>
            <a:custGeom>
              <a:avLst/>
              <a:gdLst/>
              <a:ahLst/>
              <a:cxnLst/>
              <a:rect l="l" t="t" r="r" b="b"/>
              <a:pathLst>
                <a:path w="17981" h="74031" fill="none" extrusionOk="0">
                  <a:moveTo>
                    <a:pt x="1" y="68541"/>
                  </a:moveTo>
                  <a:cubicBezTo>
                    <a:pt x="7486" y="74031"/>
                    <a:pt x="17981" y="42278"/>
                    <a:pt x="5491" y="0"/>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3" name="Google Shape;553;p59"/>
            <p:cNvSpPr/>
            <p:nvPr/>
          </p:nvSpPr>
          <p:spPr>
            <a:xfrm>
              <a:off x="3253475" y="3038050"/>
              <a:ext cx="1008375" cy="1969675"/>
            </a:xfrm>
            <a:custGeom>
              <a:avLst/>
              <a:gdLst/>
              <a:ahLst/>
              <a:cxnLst/>
              <a:rect l="l" t="t" r="r" b="b"/>
              <a:pathLst>
                <a:path w="40335" h="78787" fill="none" extrusionOk="0">
                  <a:moveTo>
                    <a:pt x="0" y="69792"/>
                  </a:moveTo>
                  <a:cubicBezTo>
                    <a:pt x="16481" y="78787"/>
                    <a:pt x="40334" y="34844"/>
                    <a:pt x="28206" y="11125"/>
                  </a:cubicBezTo>
                  <a:cubicBezTo>
                    <a:pt x="22519" y="0"/>
                    <a:pt x="1541" y="5118"/>
                    <a:pt x="1913" y="9099"/>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4" name="Google Shape;554;p59"/>
            <p:cNvSpPr/>
            <p:nvPr/>
          </p:nvSpPr>
          <p:spPr>
            <a:xfrm>
              <a:off x="587700" y="131875"/>
              <a:ext cx="2878775" cy="2997700"/>
            </a:xfrm>
            <a:custGeom>
              <a:avLst/>
              <a:gdLst/>
              <a:ahLst/>
              <a:cxnLst/>
              <a:rect l="l" t="t" r="r" b="b"/>
              <a:pathLst>
                <a:path w="115151" h="119908" fill="none" extrusionOk="0">
                  <a:moveTo>
                    <a:pt x="115151" y="119907"/>
                  </a:moveTo>
                  <a:cubicBezTo>
                    <a:pt x="50602" y="114789"/>
                    <a:pt x="1" y="75106"/>
                    <a:pt x="30926" y="48761"/>
                  </a:cubicBezTo>
                  <a:cubicBezTo>
                    <a:pt x="88165" y="0"/>
                    <a:pt x="115151" y="119907"/>
                    <a:pt x="115151" y="119907"/>
                  </a:cubicBezTo>
                  <a:close/>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5" name="Google Shape;555;p59"/>
            <p:cNvSpPr/>
            <p:nvPr/>
          </p:nvSpPr>
          <p:spPr>
            <a:xfrm>
              <a:off x="3408550" y="-13400"/>
              <a:ext cx="1796500" cy="3142975"/>
            </a:xfrm>
            <a:custGeom>
              <a:avLst/>
              <a:gdLst/>
              <a:ahLst/>
              <a:cxnLst/>
              <a:rect l="l" t="t" r="r" b="b"/>
              <a:pathLst>
                <a:path w="71860" h="125719" fill="none" extrusionOk="0">
                  <a:moveTo>
                    <a:pt x="2317" y="125718"/>
                  </a:moveTo>
                  <a:cubicBezTo>
                    <a:pt x="1" y="63568"/>
                    <a:pt x="64974" y="1"/>
                    <a:pt x="69492" y="63568"/>
                  </a:cubicBezTo>
                  <a:cubicBezTo>
                    <a:pt x="71860" y="96850"/>
                    <a:pt x="2317" y="125718"/>
                    <a:pt x="2317" y="125718"/>
                  </a:cubicBezTo>
                  <a:close/>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6" name="Google Shape;556;p59"/>
            <p:cNvSpPr/>
            <p:nvPr/>
          </p:nvSpPr>
          <p:spPr>
            <a:xfrm>
              <a:off x="3466450" y="2580250"/>
              <a:ext cx="2856575" cy="1271275"/>
            </a:xfrm>
            <a:custGeom>
              <a:avLst/>
              <a:gdLst/>
              <a:ahLst/>
              <a:cxnLst/>
              <a:rect l="l" t="t" r="r" b="b"/>
              <a:pathLst>
                <a:path w="114263" h="50851" fill="none" extrusionOk="0">
                  <a:moveTo>
                    <a:pt x="1" y="21972"/>
                  </a:moveTo>
                  <a:cubicBezTo>
                    <a:pt x="52732" y="1"/>
                    <a:pt x="75965" y="50850"/>
                    <a:pt x="114262" y="13184"/>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
        <p:nvSpPr>
          <p:cNvPr id="557" name="Google Shape;557;p59"/>
          <p:cNvSpPr txBox="1"/>
          <p:nvPr/>
        </p:nvSpPr>
        <p:spPr>
          <a:xfrm>
            <a:off x="7127133" y="3118600"/>
            <a:ext cx="4699200" cy="3295200"/>
          </a:xfrm>
          <a:prstGeom prst="rect">
            <a:avLst/>
          </a:prstGeom>
          <a:noFill/>
          <a:ln>
            <a:noFill/>
          </a:ln>
        </p:spPr>
        <p:txBody>
          <a:bodyPr spcFirstLastPara="1" wrap="square" lIns="0" tIns="0" rIns="609600" bIns="0" anchor="t" anchorCtr="0">
            <a:noAutofit/>
          </a:bodyPr>
          <a:lstStyle/>
          <a:p>
            <a:pPr marL="0" lvl="0" indent="0" algn="l" rtl="0">
              <a:spcBef>
                <a:spcPts val="0"/>
              </a:spcBef>
              <a:spcAft>
                <a:spcPts val="0"/>
              </a:spcAft>
              <a:buNone/>
            </a:pPr>
            <a:endParaRPr sz="2400">
              <a:solidFill>
                <a:srgbClr val="2E5E73"/>
              </a:solidFill>
              <a:latin typeface="Roboto"/>
              <a:ea typeface="Roboto"/>
              <a:cs typeface="Roboto"/>
              <a:sym typeface="Roboto"/>
            </a:endParaRPr>
          </a:p>
        </p:txBody>
      </p:sp>
      <p:pic>
        <p:nvPicPr>
          <p:cNvPr id="558" name="Google Shape;558;p59"/>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Numbered Slide 1-6">
  <p:cSld name="CUSTOM_11">
    <p:spTree>
      <p:nvGrpSpPr>
        <p:cNvPr id="1" name="Shape 559"/>
        <p:cNvGrpSpPr/>
        <p:nvPr/>
      </p:nvGrpSpPr>
      <p:grpSpPr>
        <a:xfrm>
          <a:off x="0" y="0"/>
          <a:ext cx="0" cy="0"/>
          <a:chOff x="0" y="0"/>
          <a:chExt cx="0" cy="0"/>
        </a:xfrm>
      </p:grpSpPr>
      <p:sp>
        <p:nvSpPr>
          <p:cNvPr id="560" name="Google Shape;560;p60"/>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1" name="Google Shape;561;p60"/>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2" name="Google Shape;562;p60"/>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3" name="Google Shape;563;p60"/>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4" name="Google Shape;564;p60"/>
          <p:cNvSpPr/>
          <p:nvPr/>
        </p:nvSpPr>
        <p:spPr>
          <a:xfrm>
            <a:off x="1271100" y="579698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5" name="Google Shape;565;p60"/>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6" name="Google Shape;566;p60"/>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567" name="Google Shape;567;p60"/>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568" name="Google Shape;568;p60"/>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569" name="Google Shape;569;p60"/>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570" name="Google Shape;570;p60"/>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571" name="Google Shape;571;p60"/>
          <p:cNvSpPr/>
          <p:nvPr/>
        </p:nvSpPr>
        <p:spPr>
          <a:xfrm>
            <a:off x="1070467" y="57296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6</a:t>
            </a:r>
            <a:endParaRPr sz="1900">
              <a:solidFill>
                <a:srgbClr val="082D49"/>
              </a:solidFill>
            </a:endParaRPr>
          </a:p>
        </p:txBody>
      </p:sp>
      <p:sp>
        <p:nvSpPr>
          <p:cNvPr id="572" name="Google Shape;572;p60"/>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3" name="Google Shape;573;p60"/>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4" name="Google Shape;574;p60"/>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5" name="Google Shape;575;p60"/>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6" name="Google Shape;576;p60"/>
          <p:cNvSpPr txBox="1">
            <a:spLocks noGrp="1"/>
          </p:cNvSpPr>
          <p:nvPr>
            <p:ph type="subTitle" idx="5"/>
          </p:nvPr>
        </p:nvSpPr>
        <p:spPr>
          <a:xfrm>
            <a:off x="1805867" y="49408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7" name="Google Shape;577;p60"/>
          <p:cNvSpPr txBox="1">
            <a:spLocks noGrp="1"/>
          </p:cNvSpPr>
          <p:nvPr>
            <p:ph type="subTitle" idx="6"/>
          </p:nvPr>
        </p:nvSpPr>
        <p:spPr>
          <a:xfrm>
            <a:off x="1805867" y="57969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8" name="Google Shape;578;p60"/>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79" name="Google Shape;579;p60"/>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Numbered Slide 1-5">
  <p:cSld name="CUSTOM_11_1">
    <p:spTree>
      <p:nvGrpSpPr>
        <p:cNvPr id="1" name="Shape 580"/>
        <p:cNvGrpSpPr/>
        <p:nvPr/>
      </p:nvGrpSpPr>
      <p:grpSpPr>
        <a:xfrm>
          <a:off x="0" y="0"/>
          <a:ext cx="0" cy="0"/>
          <a:chOff x="0" y="0"/>
          <a:chExt cx="0" cy="0"/>
        </a:xfrm>
      </p:grpSpPr>
      <p:sp>
        <p:nvSpPr>
          <p:cNvPr id="581" name="Google Shape;581;p61"/>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2" name="Google Shape;582;p61"/>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3" name="Google Shape;583;p61"/>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4" name="Google Shape;584;p61"/>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5" name="Google Shape;585;p61"/>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6" name="Google Shape;586;p61"/>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587" name="Google Shape;587;p61"/>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588" name="Google Shape;588;p61"/>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589" name="Google Shape;589;p61"/>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590" name="Google Shape;590;p61"/>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591" name="Google Shape;591;p61"/>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2" name="Google Shape;592;p61"/>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3" name="Google Shape;593;p61"/>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4" name="Google Shape;594;p61"/>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5" name="Google Shape;595;p61"/>
          <p:cNvSpPr txBox="1">
            <a:spLocks noGrp="1"/>
          </p:cNvSpPr>
          <p:nvPr>
            <p:ph type="subTitle" idx="5"/>
          </p:nvPr>
        </p:nvSpPr>
        <p:spPr>
          <a:xfrm>
            <a:off x="1805867" y="49408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6" name="Google Shape;596;p61"/>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97" name="Google Shape;597;p61"/>
          <p:cNvSpPr txBox="1">
            <a:spLocks noGrp="1"/>
          </p:cNvSpPr>
          <p:nvPr>
            <p:ph type="title" idx="6"/>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Numbered Slide 1-4">
  <p:cSld name="CUSTOM_11_1_1">
    <p:spTree>
      <p:nvGrpSpPr>
        <p:cNvPr id="1" name="Shape 598"/>
        <p:cNvGrpSpPr/>
        <p:nvPr/>
      </p:nvGrpSpPr>
      <p:grpSpPr>
        <a:xfrm>
          <a:off x="0" y="0"/>
          <a:ext cx="0" cy="0"/>
          <a:chOff x="0" y="0"/>
          <a:chExt cx="0" cy="0"/>
        </a:xfrm>
      </p:grpSpPr>
      <p:sp>
        <p:nvSpPr>
          <p:cNvPr id="599" name="Google Shape;599;p62"/>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0" name="Google Shape;600;p62"/>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1" name="Google Shape;601;p62"/>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2" name="Google Shape;602;p62"/>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3" name="Google Shape;603;p62"/>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604" name="Google Shape;604;p62"/>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605" name="Google Shape;605;p62"/>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606" name="Google Shape;606;p62"/>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607" name="Google Shape;607;p62"/>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08" name="Google Shape;608;p62"/>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09" name="Google Shape;609;p62"/>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10" name="Google Shape;610;p62"/>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11" name="Google Shape;611;p6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12" name="Google Shape;612;p62"/>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Alternative Numbered Slide 1-6">
  <p:cSld name="CUSTOM_11_1_1_2">
    <p:spTree>
      <p:nvGrpSpPr>
        <p:cNvPr id="1" name="Shape 613"/>
        <p:cNvGrpSpPr/>
        <p:nvPr/>
      </p:nvGrpSpPr>
      <p:grpSpPr>
        <a:xfrm>
          <a:off x="0" y="0"/>
          <a:ext cx="0" cy="0"/>
          <a:chOff x="0" y="0"/>
          <a:chExt cx="0" cy="0"/>
        </a:xfrm>
      </p:grpSpPr>
      <p:grpSp>
        <p:nvGrpSpPr>
          <p:cNvPr id="614" name="Google Shape;614;p63"/>
          <p:cNvGrpSpPr/>
          <p:nvPr/>
        </p:nvGrpSpPr>
        <p:grpSpPr>
          <a:xfrm>
            <a:off x="586818" y="1515784"/>
            <a:ext cx="1035841" cy="648384"/>
            <a:chOff x="457200" y="1466425"/>
            <a:chExt cx="776900" cy="486300"/>
          </a:xfrm>
        </p:grpSpPr>
        <p:sp>
          <p:nvSpPr>
            <p:cNvPr id="615" name="Google Shape;615;p63"/>
            <p:cNvSpPr/>
            <p:nvPr/>
          </p:nvSpPr>
          <p:spPr>
            <a:xfrm>
              <a:off x="457200" y="1466425"/>
              <a:ext cx="695400" cy="486300"/>
            </a:xfrm>
            <a:prstGeom prst="roundRect">
              <a:avLst>
                <a:gd name="adj" fmla="val 16667"/>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82D49"/>
                  </a:solidFill>
                  <a:latin typeface="Roboto Light"/>
                  <a:ea typeface="Roboto Light"/>
                  <a:cs typeface="Roboto Light"/>
                  <a:sym typeface="Roboto Light"/>
                </a:rPr>
                <a:t>01</a:t>
              </a:r>
              <a:endParaRPr sz="4000" b="0" i="0" u="none" strike="noStrike" cap="none">
                <a:solidFill>
                  <a:srgbClr val="082D49"/>
                </a:solidFill>
                <a:latin typeface="Roboto Light"/>
                <a:ea typeface="Roboto Light"/>
                <a:cs typeface="Roboto Light"/>
                <a:sym typeface="Roboto Light"/>
              </a:endParaRPr>
            </a:p>
          </p:txBody>
        </p:sp>
        <p:sp>
          <p:nvSpPr>
            <p:cNvPr id="616" name="Google Shape;616;p63"/>
            <p:cNvSpPr/>
            <p:nvPr/>
          </p:nvSpPr>
          <p:spPr>
            <a:xfrm rot="5400000">
              <a:off x="973100" y="1624950"/>
              <a:ext cx="333375" cy="188625"/>
            </a:xfrm>
            <a:prstGeom prst="flowChartExtract">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17" name="Google Shape;617;p63"/>
          <p:cNvGrpSpPr/>
          <p:nvPr/>
        </p:nvGrpSpPr>
        <p:grpSpPr>
          <a:xfrm>
            <a:off x="586818" y="2388924"/>
            <a:ext cx="1035841" cy="648384"/>
            <a:chOff x="457200" y="1466425"/>
            <a:chExt cx="776900" cy="486300"/>
          </a:xfrm>
        </p:grpSpPr>
        <p:sp>
          <p:nvSpPr>
            <p:cNvPr id="618" name="Google Shape;618;p63"/>
            <p:cNvSpPr/>
            <p:nvPr/>
          </p:nvSpPr>
          <p:spPr>
            <a:xfrm>
              <a:off x="457200" y="1466425"/>
              <a:ext cx="695400" cy="486300"/>
            </a:xfrm>
            <a:prstGeom prst="roundRect">
              <a:avLst>
                <a:gd name="adj" fmla="val 16667"/>
              </a:avLst>
            </a:prstGeom>
            <a:solidFill>
              <a:srgbClr val="082D49"/>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02</a:t>
              </a:r>
              <a:endParaRPr sz="4000" b="0" i="0" u="none" strike="noStrike" cap="none">
                <a:solidFill>
                  <a:srgbClr val="FFFFFF"/>
                </a:solidFill>
                <a:latin typeface="Roboto Light"/>
                <a:ea typeface="Roboto Light"/>
                <a:cs typeface="Roboto Light"/>
                <a:sym typeface="Roboto Light"/>
              </a:endParaRPr>
            </a:p>
          </p:txBody>
        </p:sp>
        <p:sp>
          <p:nvSpPr>
            <p:cNvPr id="619" name="Google Shape;619;p63"/>
            <p:cNvSpPr/>
            <p:nvPr/>
          </p:nvSpPr>
          <p:spPr>
            <a:xfrm rot="5400000">
              <a:off x="973100" y="1624950"/>
              <a:ext cx="333375" cy="188625"/>
            </a:xfrm>
            <a:prstGeom prst="flowChartExtract">
              <a:avLst/>
            </a:prstGeom>
            <a:solidFill>
              <a:srgbClr val="082D4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0" name="Google Shape;620;p63"/>
          <p:cNvGrpSpPr/>
          <p:nvPr/>
        </p:nvGrpSpPr>
        <p:grpSpPr>
          <a:xfrm>
            <a:off x="586818" y="3262064"/>
            <a:ext cx="1035841" cy="648384"/>
            <a:chOff x="457200" y="1466425"/>
            <a:chExt cx="776900" cy="486300"/>
          </a:xfrm>
        </p:grpSpPr>
        <p:sp>
          <p:nvSpPr>
            <p:cNvPr id="621" name="Google Shape;621;p63"/>
            <p:cNvSpPr/>
            <p:nvPr/>
          </p:nvSpPr>
          <p:spPr>
            <a:xfrm>
              <a:off x="457200" y="1466425"/>
              <a:ext cx="695400" cy="486300"/>
            </a:xfrm>
            <a:prstGeom prst="roundRect">
              <a:avLst>
                <a:gd name="adj" fmla="val 16667"/>
              </a:avLst>
            </a:prstGeom>
            <a:solidFill>
              <a:srgbClr val="0077DB"/>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03</a:t>
              </a:r>
              <a:endParaRPr sz="4000" b="0" i="0" u="none" strike="noStrike" cap="none">
                <a:solidFill>
                  <a:srgbClr val="FFFFFF"/>
                </a:solidFill>
                <a:latin typeface="Roboto Light"/>
                <a:ea typeface="Roboto Light"/>
                <a:cs typeface="Roboto Light"/>
                <a:sym typeface="Roboto Light"/>
              </a:endParaRPr>
            </a:p>
          </p:txBody>
        </p:sp>
        <p:sp>
          <p:nvSpPr>
            <p:cNvPr id="622" name="Google Shape;622;p63"/>
            <p:cNvSpPr/>
            <p:nvPr/>
          </p:nvSpPr>
          <p:spPr>
            <a:xfrm rot="5400000">
              <a:off x="973100" y="1624950"/>
              <a:ext cx="333375" cy="188625"/>
            </a:xfrm>
            <a:prstGeom prst="flowChartExtract">
              <a:avLst/>
            </a:prstGeom>
            <a:solidFill>
              <a:srgbClr val="0077D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3" name="Google Shape;623;p63"/>
          <p:cNvGrpSpPr/>
          <p:nvPr/>
        </p:nvGrpSpPr>
        <p:grpSpPr>
          <a:xfrm>
            <a:off x="586818" y="4135204"/>
            <a:ext cx="1035841" cy="648384"/>
            <a:chOff x="457200" y="1466425"/>
            <a:chExt cx="776900" cy="486300"/>
          </a:xfrm>
        </p:grpSpPr>
        <p:sp>
          <p:nvSpPr>
            <p:cNvPr id="624" name="Google Shape;624;p63"/>
            <p:cNvSpPr/>
            <p:nvPr/>
          </p:nvSpPr>
          <p:spPr>
            <a:xfrm>
              <a:off x="457200" y="1466425"/>
              <a:ext cx="695400" cy="486300"/>
            </a:xfrm>
            <a:prstGeom prst="roundRect">
              <a:avLst>
                <a:gd name="adj" fmla="val 16667"/>
              </a:avLst>
            </a:prstGeom>
            <a:solidFill>
              <a:srgbClr val="00C7CC"/>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82D49"/>
                  </a:solidFill>
                  <a:latin typeface="Roboto Light"/>
                  <a:ea typeface="Roboto Light"/>
                  <a:cs typeface="Roboto Light"/>
                  <a:sym typeface="Roboto Light"/>
                </a:rPr>
                <a:t>04</a:t>
              </a:r>
              <a:endParaRPr sz="4000" b="0" i="0" u="none" strike="noStrike" cap="none">
                <a:solidFill>
                  <a:srgbClr val="082D49"/>
                </a:solidFill>
                <a:latin typeface="Roboto Light"/>
                <a:ea typeface="Roboto Light"/>
                <a:cs typeface="Roboto Light"/>
                <a:sym typeface="Roboto Light"/>
              </a:endParaRPr>
            </a:p>
          </p:txBody>
        </p:sp>
        <p:sp>
          <p:nvSpPr>
            <p:cNvPr id="625" name="Google Shape;625;p63"/>
            <p:cNvSpPr/>
            <p:nvPr/>
          </p:nvSpPr>
          <p:spPr>
            <a:xfrm rot="5400000">
              <a:off x="973100" y="1624950"/>
              <a:ext cx="333375" cy="188625"/>
            </a:xfrm>
            <a:prstGeom prst="flowChartExtract">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6" name="Google Shape;626;p63"/>
          <p:cNvGrpSpPr/>
          <p:nvPr/>
        </p:nvGrpSpPr>
        <p:grpSpPr>
          <a:xfrm>
            <a:off x="586818" y="5008344"/>
            <a:ext cx="1035841" cy="648384"/>
            <a:chOff x="457200" y="1466425"/>
            <a:chExt cx="776900" cy="486300"/>
          </a:xfrm>
        </p:grpSpPr>
        <p:sp>
          <p:nvSpPr>
            <p:cNvPr id="627" name="Google Shape;627;p63"/>
            <p:cNvSpPr/>
            <p:nvPr/>
          </p:nvSpPr>
          <p:spPr>
            <a:xfrm>
              <a:off x="457200" y="1466425"/>
              <a:ext cx="695400" cy="486300"/>
            </a:xfrm>
            <a:prstGeom prst="roundRect">
              <a:avLst>
                <a:gd name="adj" fmla="val 16667"/>
              </a:avLst>
            </a:prstGeom>
            <a:solidFill>
              <a:srgbClr val="2E5E73"/>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05</a:t>
              </a:r>
              <a:endParaRPr sz="4000" b="0" i="0" u="none" strike="noStrike" cap="none">
                <a:solidFill>
                  <a:srgbClr val="FFFFFF"/>
                </a:solidFill>
                <a:latin typeface="Roboto Light"/>
                <a:ea typeface="Roboto Light"/>
                <a:cs typeface="Roboto Light"/>
                <a:sym typeface="Roboto Light"/>
              </a:endParaRPr>
            </a:p>
          </p:txBody>
        </p:sp>
        <p:sp>
          <p:nvSpPr>
            <p:cNvPr id="628" name="Google Shape;628;p63"/>
            <p:cNvSpPr/>
            <p:nvPr/>
          </p:nvSpPr>
          <p:spPr>
            <a:xfrm rot="5400000">
              <a:off x="973100" y="1624950"/>
              <a:ext cx="333375" cy="188625"/>
            </a:xfrm>
            <a:prstGeom prst="flowChartExtract">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sp>
        <p:nvSpPr>
          <p:cNvPr id="629" name="Google Shape;629;p63"/>
          <p:cNvSpPr/>
          <p:nvPr/>
        </p:nvSpPr>
        <p:spPr>
          <a:xfrm>
            <a:off x="1780633" y="1515833"/>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630" name="Google Shape;630;p63"/>
          <p:cNvSpPr/>
          <p:nvPr/>
        </p:nvSpPr>
        <p:spPr>
          <a:xfrm>
            <a:off x="1780633" y="2388975"/>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1" name="Google Shape;631;p63"/>
          <p:cNvSpPr/>
          <p:nvPr/>
        </p:nvSpPr>
        <p:spPr>
          <a:xfrm>
            <a:off x="1780633" y="3262116"/>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2" name="Google Shape;632;p63"/>
          <p:cNvSpPr/>
          <p:nvPr/>
        </p:nvSpPr>
        <p:spPr>
          <a:xfrm>
            <a:off x="1780633" y="4135258"/>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3" name="Google Shape;633;p63"/>
          <p:cNvSpPr/>
          <p:nvPr/>
        </p:nvSpPr>
        <p:spPr>
          <a:xfrm>
            <a:off x="1780633" y="5008399"/>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4" name="Google Shape;634;p6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35" name="Google Shape;635;p63"/>
          <p:cNvSpPr txBox="1">
            <a:spLocks noGrp="1"/>
          </p:cNvSpPr>
          <p:nvPr>
            <p:ph type="subTitle" idx="1"/>
          </p:nvPr>
        </p:nvSpPr>
        <p:spPr>
          <a:xfrm>
            <a:off x="1805867" y="150556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6" name="Google Shape;636;p63"/>
          <p:cNvSpPr txBox="1">
            <a:spLocks noGrp="1"/>
          </p:cNvSpPr>
          <p:nvPr>
            <p:ph type="subTitle" idx="2"/>
          </p:nvPr>
        </p:nvSpPr>
        <p:spPr>
          <a:xfrm>
            <a:off x="1805867" y="2383833"/>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7" name="Google Shape;637;p63"/>
          <p:cNvSpPr txBox="1">
            <a:spLocks noGrp="1"/>
          </p:cNvSpPr>
          <p:nvPr>
            <p:ph type="subTitle" idx="3"/>
          </p:nvPr>
        </p:nvSpPr>
        <p:spPr>
          <a:xfrm>
            <a:off x="1805867" y="3259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8" name="Google Shape;638;p63"/>
          <p:cNvSpPr txBox="1">
            <a:spLocks noGrp="1"/>
          </p:cNvSpPr>
          <p:nvPr>
            <p:ph type="subTitle" idx="4"/>
          </p:nvPr>
        </p:nvSpPr>
        <p:spPr>
          <a:xfrm>
            <a:off x="1805867" y="413781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9" name="Google Shape;639;p63"/>
          <p:cNvSpPr txBox="1">
            <a:spLocks noGrp="1"/>
          </p:cNvSpPr>
          <p:nvPr>
            <p:ph type="subTitle" idx="5"/>
          </p:nvPr>
        </p:nvSpPr>
        <p:spPr>
          <a:xfrm>
            <a:off x="1805867" y="5013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40" name="Google Shape;640;p63"/>
          <p:cNvSpPr txBox="1">
            <a:spLocks noGrp="1"/>
          </p:cNvSpPr>
          <p:nvPr>
            <p:ph type="title" idx="6"/>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lternative Numbered Slide 1-4">
  <p:cSld name="CUSTOM_11_1_1_2_2">
    <p:spTree>
      <p:nvGrpSpPr>
        <p:cNvPr id="1" name="Shape 641"/>
        <p:cNvGrpSpPr/>
        <p:nvPr/>
      </p:nvGrpSpPr>
      <p:grpSpPr>
        <a:xfrm>
          <a:off x="0" y="0"/>
          <a:ext cx="0" cy="0"/>
          <a:chOff x="0" y="0"/>
          <a:chExt cx="0" cy="0"/>
        </a:xfrm>
      </p:grpSpPr>
      <p:grpSp>
        <p:nvGrpSpPr>
          <p:cNvPr id="642" name="Google Shape;642;p64"/>
          <p:cNvGrpSpPr/>
          <p:nvPr/>
        </p:nvGrpSpPr>
        <p:grpSpPr>
          <a:xfrm>
            <a:off x="586818" y="1515784"/>
            <a:ext cx="1035841" cy="648384"/>
            <a:chOff x="457200" y="1466425"/>
            <a:chExt cx="776900" cy="486300"/>
          </a:xfrm>
        </p:grpSpPr>
        <p:sp>
          <p:nvSpPr>
            <p:cNvPr id="643" name="Google Shape;643;p64"/>
            <p:cNvSpPr/>
            <p:nvPr/>
          </p:nvSpPr>
          <p:spPr>
            <a:xfrm>
              <a:off x="457200" y="1466425"/>
              <a:ext cx="695400" cy="486300"/>
            </a:xfrm>
            <a:prstGeom prst="roundRect">
              <a:avLst>
                <a:gd name="adj" fmla="val 16667"/>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2"/>
                  </a:solidFill>
                  <a:latin typeface="Roboto Light"/>
                  <a:ea typeface="Roboto Light"/>
                  <a:cs typeface="Roboto Light"/>
                  <a:sym typeface="Roboto Light"/>
                </a:rPr>
                <a:t>01</a:t>
              </a:r>
              <a:endParaRPr sz="4000" b="0" i="0" u="none" strike="noStrike" cap="none">
                <a:solidFill>
                  <a:schemeClr val="dk2"/>
                </a:solidFill>
                <a:latin typeface="Roboto Light"/>
                <a:ea typeface="Roboto Light"/>
                <a:cs typeface="Roboto Light"/>
                <a:sym typeface="Roboto Light"/>
              </a:endParaRPr>
            </a:p>
          </p:txBody>
        </p:sp>
        <p:sp>
          <p:nvSpPr>
            <p:cNvPr id="644" name="Google Shape;644;p64"/>
            <p:cNvSpPr/>
            <p:nvPr/>
          </p:nvSpPr>
          <p:spPr>
            <a:xfrm rot="5400000">
              <a:off x="973100" y="1624950"/>
              <a:ext cx="333375" cy="188625"/>
            </a:xfrm>
            <a:prstGeom prst="flowChartExtract">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45" name="Google Shape;645;p64"/>
          <p:cNvGrpSpPr/>
          <p:nvPr/>
        </p:nvGrpSpPr>
        <p:grpSpPr>
          <a:xfrm>
            <a:off x="586818" y="2388924"/>
            <a:ext cx="1035841" cy="648384"/>
            <a:chOff x="457200" y="1466425"/>
            <a:chExt cx="776900" cy="486300"/>
          </a:xfrm>
        </p:grpSpPr>
        <p:sp>
          <p:nvSpPr>
            <p:cNvPr id="646" name="Google Shape;646;p64"/>
            <p:cNvSpPr/>
            <p:nvPr/>
          </p:nvSpPr>
          <p:spPr>
            <a:xfrm>
              <a:off x="457200" y="1466425"/>
              <a:ext cx="695400" cy="486300"/>
            </a:xfrm>
            <a:prstGeom prst="roundRect">
              <a:avLst>
                <a:gd name="adj" fmla="val 16667"/>
              </a:avLst>
            </a:prstGeom>
            <a:solidFill>
              <a:srgbClr val="082D49"/>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02</a:t>
              </a:r>
              <a:endParaRPr sz="4000" b="0" i="0" u="none" strike="noStrike" cap="none">
                <a:solidFill>
                  <a:srgbClr val="FFFFFF"/>
                </a:solidFill>
                <a:latin typeface="Roboto Light"/>
                <a:ea typeface="Roboto Light"/>
                <a:cs typeface="Roboto Light"/>
                <a:sym typeface="Roboto Light"/>
              </a:endParaRPr>
            </a:p>
          </p:txBody>
        </p:sp>
        <p:sp>
          <p:nvSpPr>
            <p:cNvPr id="647" name="Google Shape;647;p64"/>
            <p:cNvSpPr/>
            <p:nvPr/>
          </p:nvSpPr>
          <p:spPr>
            <a:xfrm rot="5400000">
              <a:off x="973100" y="1624950"/>
              <a:ext cx="333375" cy="188625"/>
            </a:xfrm>
            <a:prstGeom prst="flowChartExtract">
              <a:avLst/>
            </a:prstGeom>
            <a:solidFill>
              <a:srgbClr val="082D4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48" name="Google Shape;648;p64"/>
          <p:cNvGrpSpPr/>
          <p:nvPr/>
        </p:nvGrpSpPr>
        <p:grpSpPr>
          <a:xfrm>
            <a:off x="586818" y="3262064"/>
            <a:ext cx="1035841" cy="648384"/>
            <a:chOff x="457200" y="1466425"/>
            <a:chExt cx="776900" cy="486300"/>
          </a:xfrm>
        </p:grpSpPr>
        <p:sp>
          <p:nvSpPr>
            <p:cNvPr id="649" name="Google Shape;649;p64"/>
            <p:cNvSpPr/>
            <p:nvPr/>
          </p:nvSpPr>
          <p:spPr>
            <a:xfrm>
              <a:off x="457200" y="1466425"/>
              <a:ext cx="695400" cy="486300"/>
            </a:xfrm>
            <a:prstGeom prst="roundRect">
              <a:avLst>
                <a:gd name="adj" fmla="val 16667"/>
              </a:avLst>
            </a:prstGeom>
            <a:solidFill>
              <a:srgbClr val="0077DB"/>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03</a:t>
              </a:r>
              <a:endParaRPr sz="4000" b="0" i="0" u="none" strike="noStrike" cap="none">
                <a:solidFill>
                  <a:srgbClr val="FFFFFF"/>
                </a:solidFill>
                <a:latin typeface="Roboto Light"/>
                <a:ea typeface="Roboto Light"/>
                <a:cs typeface="Roboto Light"/>
                <a:sym typeface="Roboto Light"/>
              </a:endParaRPr>
            </a:p>
          </p:txBody>
        </p:sp>
        <p:sp>
          <p:nvSpPr>
            <p:cNvPr id="650" name="Google Shape;650;p64"/>
            <p:cNvSpPr/>
            <p:nvPr/>
          </p:nvSpPr>
          <p:spPr>
            <a:xfrm rot="5400000">
              <a:off x="973100" y="1624950"/>
              <a:ext cx="333375" cy="188625"/>
            </a:xfrm>
            <a:prstGeom prst="flowChartExtract">
              <a:avLst/>
            </a:prstGeom>
            <a:solidFill>
              <a:srgbClr val="0077D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51" name="Google Shape;651;p64"/>
          <p:cNvGrpSpPr/>
          <p:nvPr/>
        </p:nvGrpSpPr>
        <p:grpSpPr>
          <a:xfrm>
            <a:off x="586818" y="4135204"/>
            <a:ext cx="1035841" cy="648384"/>
            <a:chOff x="457200" y="1466425"/>
            <a:chExt cx="776900" cy="486300"/>
          </a:xfrm>
        </p:grpSpPr>
        <p:sp>
          <p:nvSpPr>
            <p:cNvPr id="652" name="Google Shape;652;p64"/>
            <p:cNvSpPr/>
            <p:nvPr/>
          </p:nvSpPr>
          <p:spPr>
            <a:xfrm>
              <a:off x="457200" y="1466425"/>
              <a:ext cx="695400" cy="486300"/>
            </a:xfrm>
            <a:prstGeom prst="roundRect">
              <a:avLst>
                <a:gd name="adj" fmla="val 16667"/>
              </a:avLst>
            </a:prstGeom>
            <a:solidFill>
              <a:srgbClr val="00C7CC"/>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2"/>
                  </a:solidFill>
                  <a:latin typeface="Roboto Light"/>
                  <a:ea typeface="Roboto Light"/>
                  <a:cs typeface="Roboto Light"/>
                  <a:sym typeface="Roboto Light"/>
                </a:rPr>
                <a:t>04</a:t>
              </a:r>
              <a:endParaRPr sz="4000" b="0" i="0" u="none" strike="noStrike" cap="none">
                <a:solidFill>
                  <a:schemeClr val="dk2"/>
                </a:solidFill>
                <a:latin typeface="Roboto Light"/>
                <a:ea typeface="Roboto Light"/>
                <a:cs typeface="Roboto Light"/>
                <a:sym typeface="Roboto Light"/>
              </a:endParaRPr>
            </a:p>
          </p:txBody>
        </p:sp>
        <p:sp>
          <p:nvSpPr>
            <p:cNvPr id="653" name="Google Shape;653;p64"/>
            <p:cNvSpPr/>
            <p:nvPr/>
          </p:nvSpPr>
          <p:spPr>
            <a:xfrm rot="5400000">
              <a:off x="973100" y="1624950"/>
              <a:ext cx="333375" cy="188625"/>
            </a:xfrm>
            <a:prstGeom prst="flowChartExtract">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sp>
        <p:nvSpPr>
          <p:cNvPr id="654" name="Google Shape;654;p64"/>
          <p:cNvSpPr/>
          <p:nvPr/>
        </p:nvSpPr>
        <p:spPr>
          <a:xfrm>
            <a:off x="1780633" y="1515833"/>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655" name="Google Shape;655;p64"/>
          <p:cNvSpPr/>
          <p:nvPr/>
        </p:nvSpPr>
        <p:spPr>
          <a:xfrm>
            <a:off x="1780633" y="2388975"/>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6" name="Google Shape;656;p64"/>
          <p:cNvSpPr/>
          <p:nvPr/>
        </p:nvSpPr>
        <p:spPr>
          <a:xfrm>
            <a:off x="1780633" y="3262116"/>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7" name="Google Shape;657;p64"/>
          <p:cNvSpPr/>
          <p:nvPr/>
        </p:nvSpPr>
        <p:spPr>
          <a:xfrm>
            <a:off x="1780633" y="4135258"/>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8" name="Google Shape;658;p6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59" name="Google Shape;659;p64"/>
          <p:cNvSpPr txBox="1">
            <a:spLocks noGrp="1"/>
          </p:cNvSpPr>
          <p:nvPr>
            <p:ph type="subTitle" idx="1"/>
          </p:nvPr>
        </p:nvSpPr>
        <p:spPr>
          <a:xfrm>
            <a:off x="1805867" y="150556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0" name="Google Shape;660;p64"/>
          <p:cNvSpPr txBox="1">
            <a:spLocks noGrp="1"/>
          </p:cNvSpPr>
          <p:nvPr>
            <p:ph type="subTitle" idx="2"/>
          </p:nvPr>
        </p:nvSpPr>
        <p:spPr>
          <a:xfrm>
            <a:off x="1805867" y="2383833"/>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1" name="Google Shape;661;p64"/>
          <p:cNvSpPr txBox="1">
            <a:spLocks noGrp="1"/>
          </p:cNvSpPr>
          <p:nvPr>
            <p:ph type="subTitle" idx="3"/>
          </p:nvPr>
        </p:nvSpPr>
        <p:spPr>
          <a:xfrm>
            <a:off x="1805867" y="3259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2" name="Google Shape;662;p64"/>
          <p:cNvSpPr txBox="1">
            <a:spLocks noGrp="1"/>
          </p:cNvSpPr>
          <p:nvPr>
            <p:ph type="subTitle" idx="4"/>
          </p:nvPr>
        </p:nvSpPr>
        <p:spPr>
          <a:xfrm>
            <a:off x="1805867" y="413781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3" name="Google Shape;663;p64"/>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lternative Numbered Slide 1-3">
  <p:cSld name="CUSTOM_11_1_1_2_1">
    <p:spTree>
      <p:nvGrpSpPr>
        <p:cNvPr id="1" name="Shape 664"/>
        <p:cNvGrpSpPr/>
        <p:nvPr/>
      </p:nvGrpSpPr>
      <p:grpSpPr>
        <a:xfrm>
          <a:off x="0" y="0"/>
          <a:ext cx="0" cy="0"/>
          <a:chOff x="0" y="0"/>
          <a:chExt cx="0" cy="0"/>
        </a:xfrm>
      </p:grpSpPr>
      <p:sp>
        <p:nvSpPr>
          <p:cNvPr id="665" name="Google Shape;665;p65"/>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66" name="Google Shape;666;p65"/>
          <p:cNvSpPr/>
          <p:nvPr/>
        </p:nvSpPr>
        <p:spPr>
          <a:xfrm>
            <a:off x="1803400" y="1515833"/>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667" name="Google Shape;667;p65"/>
          <p:cNvGrpSpPr/>
          <p:nvPr/>
        </p:nvGrpSpPr>
        <p:grpSpPr>
          <a:xfrm>
            <a:off x="609585" y="1515771"/>
            <a:ext cx="1035826" cy="828379"/>
            <a:chOff x="457200" y="1378813"/>
            <a:chExt cx="776889" cy="621300"/>
          </a:xfrm>
        </p:grpSpPr>
        <p:sp>
          <p:nvSpPr>
            <p:cNvPr id="668" name="Google Shape;668;p65"/>
            <p:cNvSpPr/>
            <p:nvPr/>
          </p:nvSpPr>
          <p:spPr>
            <a:xfrm>
              <a:off x="457200"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chemeClr val="dk2"/>
                  </a:solidFill>
                  <a:latin typeface="Roboto Light"/>
                  <a:ea typeface="Roboto Light"/>
                  <a:cs typeface="Roboto Light"/>
                  <a:sym typeface="Roboto Light"/>
                </a:rPr>
                <a:t>01</a:t>
              </a:r>
              <a:endParaRPr sz="4000" i="0" u="none" strike="noStrike" cap="none">
                <a:solidFill>
                  <a:schemeClr val="dk2"/>
                </a:solidFill>
                <a:latin typeface="Roboto Light"/>
                <a:ea typeface="Roboto Light"/>
                <a:cs typeface="Roboto Light"/>
                <a:sym typeface="Roboto Light"/>
              </a:endParaRPr>
            </a:p>
          </p:txBody>
        </p:sp>
        <p:sp>
          <p:nvSpPr>
            <p:cNvPr id="669" name="Google Shape;669;p65"/>
            <p:cNvSpPr/>
            <p:nvPr/>
          </p:nvSpPr>
          <p:spPr>
            <a:xfrm rot="5400000">
              <a:off x="969614" y="1607625"/>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grpSp>
        <p:nvGrpSpPr>
          <p:cNvPr id="670" name="Google Shape;670;p65"/>
          <p:cNvGrpSpPr/>
          <p:nvPr/>
        </p:nvGrpSpPr>
        <p:grpSpPr>
          <a:xfrm>
            <a:off x="609585" y="2648987"/>
            <a:ext cx="1035826" cy="828379"/>
            <a:chOff x="457200" y="1378813"/>
            <a:chExt cx="776889" cy="621300"/>
          </a:xfrm>
        </p:grpSpPr>
        <p:sp>
          <p:nvSpPr>
            <p:cNvPr id="671" name="Google Shape;671;p65"/>
            <p:cNvSpPr/>
            <p:nvPr/>
          </p:nvSpPr>
          <p:spPr>
            <a:xfrm>
              <a:off x="457200" y="1378813"/>
              <a:ext cx="695400" cy="621300"/>
            </a:xfrm>
            <a:prstGeom prst="roundRect">
              <a:avLst>
                <a:gd name="adj" fmla="val 16667"/>
              </a:avLst>
            </a:prstGeom>
            <a:solidFill>
              <a:schemeClr val="dk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rgbClr val="FFFFFF"/>
                  </a:solidFill>
                  <a:latin typeface="Roboto Light"/>
                  <a:ea typeface="Roboto Light"/>
                  <a:cs typeface="Roboto Light"/>
                  <a:sym typeface="Roboto Light"/>
                </a:rPr>
                <a:t>02</a:t>
              </a:r>
              <a:endParaRPr sz="4000" i="0" u="none" strike="noStrike" cap="none">
                <a:solidFill>
                  <a:srgbClr val="FFFFFF"/>
                </a:solidFill>
                <a:latin typeface="Roboto Light"/>
                <a:ea typeface="Roboto Light"/>
                <a:cs typeface="Roboto Light"/>
                <a:sym typeface="Roboto Light"/>
              </a:endParaRPr>
            </a:p>
          </p:txBody>
        </p:sp>
        <p:sp>
          <p:nvSpPr>
            <p:cNvPr id="672" name="Google Shape;672;p65"/>
            <p:cNvSpPr/>
            <p:nvPr/>
          </p:nvSpPr>
          <p:spPr>
            <a:xfrm rot="5400000">
              <a:off x="969614" y="1607625"/>
              <a:ext cx="340325" cy="188625"/>
            </a:xfrm>
            <a:prstGeom prst="flowChartExtra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grpSp>
        <p:nvGrpSpPr>
          <p:cNvPr id="673" name="Google Shape;673;p65"/>
          <p:cNvGrpSpPr/>
          <p:nvPr/>
        </p:nvGrpSpPr>
        <p:grpSpPr>
          <a:xfrm>
            <a:off x="609585" y="3775821"/>
            <a:ext cx="1035826" cy="828379"/>
            <a:chOff x="457200" y="1378813"/>
            <a:chExt cx="776889" cy="621300"/>
          </a:xfrm>
        </p:grpSpPr>
        <p:sp>
          <p:nvSpPr>
            <p:cNvPr id="674" name="Google Shape;674;p65"/>
            <p:cNvSpPr/>
            <p:nvPr/>
          </p:nvSpPr>
          <p:spPr>
            <a:xfrm>
              <a:off x="457200" y="1378813"/>
              <a:ext cx="695400" cy="621300"/>
            </a:xfrm>
            <a:prstGeom prst="roundRect">
              <a:avLst>
                <a:gd name="adj" fmla="val 16667"/>
              </a:avLst>
            </a:prstGeom>
            <a:solidFill>
              <a:srgbClr val="1475D4"/>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rgbClr val="FFFFFF"/>
                  </a:solidFill>
                  <a:latin typeface="Roboto Light"/>
                  <a:ea typeface="Roboto Light"/>
                  <a:cs typeface="Roboto Light"/>
                  <a:sym typeface="Roboto Light"/>
                </a:rPr>
                <a:t>03</a:t>
              </a:r>
              <a:endParaRPr sz="4000" i="0" u="none" strike="noStrike" cap="none">
                <a:solidFill>
                  <a:srgbClr val="FFFFFF"/>
                </a:solidFill>
                <a:latin typeface="Roboto Light"/>
                <a:ea typeface="Roboto Light"/>
                <a:cs typeface="Roboto Light"/>
                <a:sym typeface="Roboto Light"/>
              </a:endParaRPr>
            </a:p>
          </p:txBody>
        </p:sp>
        <p:sp>
          <p:nvSpPr>
            <p:cNvPr id="675" name="Google Shape;675;p65"/>
            <p:cNvSpPr/>
            <p:nvPr/>
          </p:nvSpPr>
          <p:spPr>
            <a:xfrm rot="5400000">
              <a:off x="969614" y="1607625"/>
              <a:ext cx="340325" cy="188625"/>
            </a:xfrm>
            <a:prstGeom prst="flowChartExtract">
              <a:avLst/>
            </a:prstGeom>
            <a:solidFill>
              <a:srgbClr val="1475D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sp>
        <p:nvSpPr>
          <p:cNvPr id="676" name="Google Shape;676;p65"/>
          <p:cNvSpPr/>
          <p:nvPr/>
        </p:nvSpPr>
        <p:spPr>
          <a:xfrm>
            <a:off x="1803400" y="2652248"/>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77" name="Google Shape;677;p65"/>
          <p:cNvSpPr/>
          <p:nvPr/>
        </p:nvSpPr>
        <p:spPr>
          <a:xfrm>
            <a:off x="1803400" y="3775867"/>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78" name="Google Shape;678;p65"/>
          <p:cNvSpPr txBox="1"/>
          <p:nvPr/>
        </p:nvSpPr>
        <p:spPr>
          <a:xfrm>
            <a:off x="-16400" y="1572344"/>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79" name="Google Shape;679;p65"/>
          <p:cNvSpPr txBox="1"/>
          <p:nvPr/>
        </p:nvSpPr>
        <p:spPr>
          <a:xfrm>
            <a:off x="-16400" y="2655451"/>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80" name="Google Shape;680;p65"/>
          <p:cNvSpPr txBox="1"/>
          <p:nvPr/>
        </p:nvSpPr>
        <p:spPr>
          <a:xfrm>
            <a:off x="0" y="3779084"/>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81" name="Google Shape;681;p65"/>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Custom Layout 12 1 1 1">
  <p:cSld name="CUSTOM_11_1_1_1">
    <p:spTree>
      <p:nvGrpSpPr>
        <p:cNvPr id="1" name="Shape 682"/>
        <p:cNvGrpSpPr/>
        <p:nvPr/>
      </p:nvGrpSpPr>
      <p:grpSpPr>
        <a:xfrm>
          <a:off x="0" y="0"/>
          <a:ext cx="0" cy="0"/>
          <a:chOff x="0" y="0"/>
          <a:chExt cx="0" cy="0"/>
        </a:xfrm>
      </p:grpSpPr>
      <p:cxnSp>
        <p:nvCxnSpPr>
          <p:cNvPr id="683" name="Google Shape;683;p66"/>
          <p:cNvCxnSpPr/>
          <p:nvPr/>
        </p:nvCxnSpPr>
        <p:spPr>
          <a:xfrm>
            <a:off x="41267" y="2638367"/>
            <a:ext cx="1352400" cy="0"/>
          </a:xfrm>
          <a:prstGeom prst="straightConnector1">
            <a:avLst/>
          </a:prstGeom>
          <a:noFill/>
          <a:ln w="19050" cap="flat" cmpd="sng">
            <a:solidFill>
              <a:schemeClr val="accent6"/>
            </a:solidFill>
            <a:prstDash val="solid"/>
            <a:round/>
            <a:headEnd type="none" w="med" len="med"/>
            <a:tailEnd type="oval" w="med" len="med"/>
          </a:ln>
        </p:spPr>
      </p:cxnSp>
      <p:cxnSp>
        <p:nvCxnSpPr>
          <p:cNvPr id="684" name="Google Shape;684;p66"/>
          <p:cNvCxnSpPr/>
          <p:nvPr/>
        </p:nvCxnSpPr>
        <p:spPr>
          <a:xfrm>
            <a:off x="-8000" y="1732733"/>
            <a:ext cx="1401600" cy="0"/>
          </a:xfrm>
          <a:prstGeom prst="straightConnector1">
            <a:avLst/>
          </a:prstGeom>
          <a:noFill/>
          <a:ln w="19050" cap="flat" cmpd="sng">
            <a:solidFill>
              <a:schemeClr val="accent6"/>
            </a:solidFill>
            <a:prstDash val="solid"/>
            <a:round/>
            <a:headEnd type="none" w="med" len="med"/>
            <a:tailEnd type="oval" w="med" len="med"/>
          </a:ln>
        </p:spPr>
      </p:cxnSp>
      <p:cxnSp>
        <p:nvCxnSpPr>
          <p:cNvPr id="685" name="Google Shape;685;p66"/>
          <p:cNvCxnSpPr/>
          <p:nvPr/>
        </p:nvCxnSpPr>
        <p:spPr>
          <a:xfrm>
            <a:off x="19724" y="2639400"/>
            <a:ext cx="1374000" cy="0"/>
          </a:xfrm>
          <a:prstGeom prst="straightConnector1">
            <a:avLst/>
          </a:prstGeom>
          <a:noFill/>
          <a:ln w="19050" cap="flat" cmpd="sng">
            <a:solidFill>
              <a:schemeClr val="accent6"/>
            </a:solidFill>
            <a:prstDash val="solid"/>
            <a:round/>
            <a:headEnd type="none" w="med" len="med"/>
            <a:tailEnd type="oval" w="med" len="med"/>
          </a:ln>
        </p:spPr>
      </p:cxnSp>
      <p:cxnSp>
        <p:nvCxnSpPr>
          <p:cNvPr id="686" name="Google Shape;686;p66"/>
          <p:cNvCxnSpPr/>
          <p:nvPr/>
        </p:nvCxnSpPr>
        <p:spPr>
          <a:xfrm>
            <a:off x="33587" y="3490033"/>
            <a:ext cx="1360500" cy="0"/>
          </a:xfrm>
          <a:prstGeom prst="straightConnector1">
            <a:avLst/>
          </a:prstGeom>
          <a:noFill/>
          <a:ln w="19050" cap="flat" cmpd="sng">
            <a:solidFill>
              <a:schemeClr val="accent6"/>
            </a:solidFill>
            <a:prstDash val="solid"/>
            <a:round/>
            <a:headEnd type="none" w="med" len="med"/>
            <a:tailEnd type="oval" w="med" len="med"/>
          </a:ln>
        </p:spPr>
      </p:cxnSp>
      <p:cxnSp>
        <p:nvCxnSpPr>
          <p:cNvPr id="687" name="Google Shape;687;p66"/>
          <p:cNvCxnSpPr/>
          <p:nvPr/>
        </p:nvCxnSpPr>
        <p:spPr>
          <a:xfrm>
            <a:off x="-8000" y="4341833"/>
            <a:ext cx="1401600" cy="0"/>
          </a:xfrm>
          <a:prstGeom prst="straightConnector1">
            <a:avLst/>
          </a:prstGeom>
          <a:noFill/>
          <a:ln w="19050" cap="flat" cmpd="sng">
            <a:solidFill>
              <a:schemeClr val="accent6"/>
            </a:solidFill>
            <a:prstDash val="solid"/>
            <a:round/>
            <a:headEnd type="none" w="med" len="med"/>
            <a:tailEnd type="oval" w="med" len="med"/>
          </a:ln>
        </p:spPr>
      </p:cxnSp>
      <p:sp>
        <p:nvSpPr>
          <p:cNvPr id="688" name="Google Shape;688;p66"/>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9" name="Google Shape;689;p66"/>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0" name="Google Shape;690;p66"/>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1" name="Google Shape;691;p66"/>
          <p:cNvSpPr/>
          <p:nvPr/>
        </p:nvSpPr>
        <p:spPr>
          <a:xfrm>
            <a:off x="1271100" y="14794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2" name="Google Shape;692;p66"/>
          <p:cNvSpPr/>
          <p:nvPr/>
        </p:nvSpPr>
        <p:spPr>
          <a:xfrm>
            <a:off x="1161067" y="4126430"/>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3" name="Google Shape;693;p66"/>
          <p:cNvSpPr txBox="1">
            <a:spLocks noGrp="1"/>
          </p:cNvSpPr>
          <p:nvPr>
            <p:ph type="subTitle" idx="1"/>
          </p:nvPr>
        </p:nvSpPr>
        <p:spPr>
          <a:xfrm>
            <a:off x="1591867" y="1505567"/>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4" name="Google Shape;694;p66"/>
          <p:cNvSpPr txBox="1">
            <a:spLocks noGrp="1"/>
          </p:cNvSpPr>
          <p:nvPr>
            <p:ph type="subTitle" idx="2"/>
          </p:nvPr>
        </p:nvSpPr>
        <p:spPr>
          <a:xfrm>
            <a:off x="1591867" y="2362200"/>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5" name="Google Shape;695;p66"/>
          <p:cNvSpPr txBox="1">
            <a:spLocks noGrp="1"/>
          </p:cNvSpPr>
          <p:nvPr>
            <p:ph type="subTitle" idx="3"/>
          </p:nvPr>
        </p:nvSpPr>
        <p:spPr>
          <a:xfrm>
            <a:off x="1591867" y="3223233"/>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6" name="Google Shape;696;p66"/>
          <p:cNvSpPr txBox="1">
            <a:spLocks noGrp="1"/>
          </p:cNvSpPr>
          <p:nvPr>
            <p:ph type="subTitle" idx="4"/>
          </p:nvPr>
        </p:nvSpPr>
        <p:spPr>
          <a:xfrm>
            <a:off x="1591867" y="4084300"/>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7" name="Google Shape;697;p66"/>
          <p:cNvSpPr/>
          <p:nvPr/>
        </p:nvSpPr>
        <p:spPr>
          <a:xfrm>
            <a:off x="1161067" y="327954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8" name="Google Shape;698;p66"/>
          <p:cNvSpPr/>
          <p:nvPr/>
        </p:nvSpPr>
        <p:spPr>
          <a:xfrm>
            <a:off x="1161067" y="242339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9" name="Google Shape;699;p66"/>
          <p:cNvSpPr/>
          <p:nvPr/>
        </p:nvSpPr>
        <p:spPr>
          <a:xfrm>
            <a:off x="1161067" y="153079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700" name="Google Shape;700;p66"/>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01" name="Google Shape;701;p66"/>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Custom Layout 13">
  <p:cSld name="CUSTOM_12">
    <p:spTree>
      <p:nvGrpSpPr>
        <p:cNvPr id="1" name="Shape 702"/>
        <p:cNvGrpSpPr/>
        <p:nvPr/>
      </p:nvGrpSpPr>
      <p:grpSpPr>
        <a:xfrm>
          <a:off x="0" y="0"/>
          <a:ext cx="0" cy="0"/>
          <a:chOff x="0" y="0"/>
          <a:chExt cx="0" cy="0"/>
        </a:xfrm>
      </p:grpSpPr>
      <p:sp>
        <p:nvSpPr>
          <p:cNvPr id="703" name="Google Shape;703;p67"/>
          <p:cNvSpPr txBox="1"/>
          <p:nvPr/>
        </p:nvSpPr>
        <p:spPr>
          <a:xfrm>
            <a:off x="940689"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01.</a:t>
            </a:r>
            <a:endParaRPr sz="5300" b="1">
              <a:solidFill>
                <a:srgbClr val="2E5E73"/>
              </a:solidFill>
              <a:latin typeface="Roboto"/>
              <a:ea typeface="Roboto"/>
              <a:cs typeface="Roboto"/>
              <a:sym typeface="Roboto"/>
            </a:endParaRPr>
          </a:p>
        </p:txBody>
      </p:sp>
      <p:sp>
        <p:nvSpPr>
          <p:cNvPr id="704" name="Google Shape;704;p67"/>
          <p:cNvSpPr txBox="1"/>
          <p:nvPr/>
        </p:nvSpPr>
        <p:spPr>
          <a:xfrm>
            <a:off x="5040485"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02.</a:t>
            </a:r>
            <a:endParaRPr sz="5300" b="1">
              <a:solidFill>
                <a:srgbClr val="2E5E73"/>
              </a:solidFill>
              <a:latin typeface="Roboto"/>
              <a:ea typeface="Roboto"/>
              <a:cs typeface="Roboto"/>
              <a:sym typeface="Roboto"/>
            </a:endParaRPr>
          </a:p>
        </p:txBody>
      </p:sp>
      <p:sp>
        <p:nvSpPr>
          <p:cNvPr id="705" name="Google Shape;705;p67"/>
          <p:cNvSpPr txBox="1"/>
          <p:nvPr/>
        </p:nvSpPr>
        <p:spPr>
          <a:xfrm>
            <a:off x="9128077"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03.</a:t>
            </a:r>
            <a:endParaRPr sz="5300" b="1">
              <a:solidFill>
                <a:srgbClr val="2E5E73"/>
              </a:solidFill>
              <a:latin typeface="Roboto"/>
              <a:ea typeface="Roboto"/>
              <a:cs typeface="Roboto"/>
              <a:sym typeface="Roboto"/>
            </a:endParaRPr>
          </a:p>
        </p:txBody>
      </p:sp>
      <p:cxnSp>
        <p:nvCxnSpPr>
          <p:cNvPr id="706" name="Google Shape;706;p67"/>
          <p:cNvCxnSpPr/>
          <p:nvPr/>
        </p:nvCxnSpPr>
        <p:spPr>
          <a:xfrm>
            <a:off x="1094089" y="3086567"/>
            <a:ext cx="2413200" cy="0"/>
          </a:xfrm>
          <a:prstGeom prst="straightConnector1">
            <a:avLst/>
          </a:prstGeom>
          <a:noFill/>
          <a:ln w="19050" cap="flat" cmpd="sng">
            <a:solidFill>
              <a:srgbClr val="2E5E73"/>
            </a:solidFill>
            <a:prstDash val="solid"/>
            <a:round/>
            <a:headEnd type="none" w="med" len="med"/>
            <a:tailEnd type="none" w="med" len="med"/>
          </a:ln>
        </p:spPr>
      </p:cxnSp>
      <p:cxnSp>
        <p:nvCxnSpPr>
          <p:cNvPr id="707" name="Google Shape;707;p67"/>
          <p:cNvCxnSpPr/>
          <p:nvPr/>
        </p:nvCxnSpPr>
        <p:spPr>
          <a:xfrm>
            <a:off x="5193222" y="3086567"/>
            <a:ext cx="2413200" cy="0"/>
          </a:xfrm>
          <a:prstGeom prst="straightConnector1">
            <a:avLst/>
          </a:prstGeom>
          <a:noFill/>
          <a:ln w="19050" cap="flat" cmpd="sng">
            <a:solidFill>
              <a:srgbClr val="2E5E73"/>
            </a:solidFill>
            <a:prstDash val="solid"/>
            <a:round/>
            <a:headEnd type="none" w="med" len="med"/>
            <a:tailEnd type="none" w="med" len="med"/>
          </a:ln>
        </p:spPr>
      </p:cxnSp>
      <p:cxnSp>
        <p:nvCxnSpPr>
          <p:cNvPr id="708" name="Google Shape;708;p67"/>
          <p:cNvCxnSpPr/>
          <p:nvPr/>
        </p:nvCxnSpPr>
        <p:spPr>
          <a:xfrm>
            <a:off x="9272210" y="3086567"/>
            <a:ext cx="2413200" cy="0"/>
          </a:xfrm>
          <a:prstGeom prst="straightConnector1">
            <a:avLst/>
          </a:prstGeom>
          <a:noFill/>
          <a:ln w="19050" cap="flat" cmpd="sng">
            <a:solidFill>
              <a:srgbClr val="2E5E73"/>
            </a:solidFill>
            <a:prstDash val="solid"/>
            <a:round/>
            <a:headEnd type="none" w="med" len="med"/>
            <a:tailEnd type="none" w="med" len="med"/>
          </a:ln>
        </p:spPr>
      </p:cxnSp>
      <p:sp>
        <p:nvSpPr>
          <p:cNvPr id="709" name="Google Shape;709;p67"/>
          <p:cNvSpPr txBox="1">
            <a:spLocks noGrp="1"/>
          </p:cNvSpPr>
          <p:nvPr>
            <p:ph type="subTitle" idx="1"/>
          </p:nvPr>
        </p:nvSpPr>
        <p:spPr>
          <a:xfrm>
            <a:off x="940667" y="40586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0" name="Google Shape;710;p67"/>
          <p:cNvSpPr txBox="1">
            <a:spLocks noGrp="1"/>
          </p:cNvSpPr>
          <p:nvPr>
            <p:ph type="subTitle" idx="2"/>
          </p:nvPr>
        </p:nvSpPr>
        <p:spPr>
          <a:xfrm>
            <a:off x="5040467" y="40586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1" name="Google Shape;711;p67"/>
          <p:cNvSpPr txBox="1">
            <a:spLocks noGrp="1"/>
          </p:cNvSpPr>
          <p:nvPr>
            <p:ph type="subTitle" idx="3"/>
          </p:nvPr>
        </p:nvSpPr>
        <p:spPr>
          <a:xfrm>
            <a:off x="9140233" y="4058667"/>
            <a:ext cx="25416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2" name="Google Shape;712;p67"/>
          <p:cNvSpPr txBox="1">
            <a:spLocks noGrp="1"/>
          </p:cNvSpPr>
          <p:nvPr>
            <p:ph type="title"/>
          </p:nvPr>
        </p:nvSpPr>
        <p:spPr>
          <a:xfrm>
            <a:off x="940667"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3" name="Google Shape;713;p67"/>
          <p:cNvSpPr txBox="1">
            <a:spLocks noGrp="1"/>
          </p:cNvSpPr>
          <p:nvPr>
            <p:ph type="title" idx="4"/>
          </p:nvPr>
        </p:nvSpPr>
        <p:spPr>
          <a:xfrm>
            <a:off x="5040456"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4" name="Google Shape;714;p67"/>
          <p:cNvSpPr txBox="1">
            <a:spLocks noGrp="1"/>
          </p:cNvSpPr>
          <p:nvPr>
            <p:ph type="title" idx="5"/>
          </p:nvPr>
        </p:nvSpPr>
        <p:spPr>
          <a:xfrm>
            <a:off x="9140229"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5" name="Google Shape;715;p67"/>
          <p:cNvSpPr txBox="1">
            <a:spLocks noGrp="1"/>
          </p:cNvSpPr>
          <p:nvPr>
            <p:ph type="title" idx="6"/>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16" name="Google Shape;716;p67"/>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Custom Layout 14">
  <p:cSld name="CUSTOM_13">
    <p:spTree>
      <p:nvGrpSpPr>
        <p:cNvPr id="1" name="Shape 717"/>
        <p:cNvGrpSpPr/>
        <p:nvPr/>
      </p:nvGrpSpPr>
      <p:grpSpPr>
        <a:xfrm>
          <a:off x="0" y="0"/>
          <a:ext cx="0" cy="0"/>
          <a:chOff x="0" y="0"/>
          <a:chExt cx="0" cy="0"/>
        </a:xfrm>
      </p:grpSpPr>
      <p:sp>
        <p:nvSpPr>
          <p:cNvPr id="718" name="Google Shape;718;p68"/>
          <p:cNvSpPr/>
          <p:nvPr/>
        </p:nvSpPr>
        <p:spPr>
          <a:xfrm>
            <a:off x="1113000"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19" name="Google Shape;719;p68"/>
          <p:cNvSpPr/>
          <p:nvPr/>
        </p:nvSpPr>
        <p:spPr>
          <a:xfrm>
            <a:off x="4958847"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20" name="Google Shape;720;p68"/>
          <p:cNvSpPr/>
          <p:nvPr/>
        </p:nvSpPr>
        <p:spPr>
          <a:xfrm>
            <a:off x="8818700"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21" name="Google Shape;721;p68"/>
          <p:cNvSpPr txBox="1"/>
          <p:nvPr/>
        </p:nvSpPr>
        <p:spPr>
          <a:xfrm>
            <a:off x="11130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01</a:t>
            </a:r>
            <a:endParaRPr sz="4000">
              <a:solidFill>
                <a:srgbClr val="FFFFFF"/>
              </a:solidFill>
              <a:latin typeface="Roboto"/>
              <a:ea typeface="Roboto"/>
              <a:cs typeface="Roboto"/>
              <a:sym typeface="Roboto"/>
            </a:endParaRPr>
          </a:p>
        </p:txBody>
      </p:sp>
      <p:sp>
        <p:nvSpPr>
          <p:cNvPr id="722" name="Google Shape;722;p68"/>
          <p:cNvSpPr txBox="1"/>
          <p:nvPr/>
        </p:nvSpPr>
        <p:spPr>
          <a:xfrm>
            <a:off x="49590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02</a:t>
            </a:r>
            <a:endParaRPr sz="4000">
              <a:solidFill>
                <a:srgbClr val="FFFFFF"/>
              </a:solidFill>
              <a:latin typeface="Roboto"/>
              <a:ea typeface="Roboto"/>
              <a:cs typeface="Roboto"/>
              <a:sym typeface="Roboto"/>
            </a:endParaRPr>
          </a:p>
        </p:txBody>
      </p:sp>
      <p:sp>
        <p:nvSpPr>
          <p:cNvPr id="723" name="Google Shape;723;p68"/>
          <p:cNvSpPr txBox="1"/>
          <p:nvPr/>
        </p:nvSpPr>
        <p:spPr>
          <a:xfrm>
            <a:off x="88187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03</a:t>
            </a:r>
            <a:endParaRPr sz="4000">
              <a:solidFill>
                <a:srgbClr val="FFFFFF"/>
              </a:solidFill>
              <a:latin typeface="Roboto"/>
              <a:ea typeface="Roboto"/>
              <a:cs typeface="Roboto"/>
              <a:sym typeface="Roboto"/>
            </a:endParaRPr>
          </a:p>
        </p:txBody>
      </p:sp>
      <p:sp>
        <p:nvSpPr>
          <p:cNvPr id="724" name="Google Shape;724;p68"/>
          <p:cNvSpPr txBox="1">
            <a:spLocks noGrp="1"/>
          </p:cNvSpPr>
          <p:nvPr>
            <p:ph type="subTitle" idx="1"/>
          </p:nvPr>
        </p:nvSpPr>
        <p:spPr>
          <a:xfrm>
            <a:off x="1195267" y="39570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5" name="Google Shape;725;p68"/>
          <p:cNvSpPr txBox="1">
            <a:spLocks noGrp="1"/>
          </p:cNvSpPr>
          <p:nvPr>
            <p:ph type="title"/>
          </p:nvPr>
        </p:nvSpPr>
        <p:spPr>
          <a:xfrm>
            <a:off x="1195267"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26" name="Google Shape;726;p68"/>
          <p:cNvSpPr txBox="1">
            <a:spLocks noGrp="1"/>
          </p:cNvSpPr>
          <p:nvPr>
            <p:ph type="subTitle" idx="2"/>
          </p:nvPr>
        </p:nvSpPr>
        <p:spPr>
          <a:xfrm>
            <a:off x="5072933" y="39570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7" name="Google Shape;727;p68"/>
          <p:cNvSpPr txBox="1">
            <a:spLocks noGrp="1"/>
          </p:cNvSpPr>
          <p:nvPr>
            <p:ph type="title" idx="3"/>
          </p:nvPr>
        </p:nvSpPr>
        <p:spPr>
          <a:xfrm>
            <a:off x="5072923"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28" name="Google Shape;728;p68"/>
          <p:cNvSpPr txBox="1">
            <a:spLocks noGrp="1"/>
          </p:cNvSpPr>
          <p:nvPr>
            <p:ph type="subTitle" idx="4"/>
          </p:nvPr>
        </p:nvSpPr>
        <p:spPr>
          <a:xfrm>
            <a:off x="8976800" y="3957067"/>
            <a:ext cx="25416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9" name="Google Shape;729;p68"/>
          <p:cNvSpPr txBox="1">
            <a:spLocks noGrp="1"/>
          </p:cNvSpPr>
          <p:nvPr>
            <p:ph type="title" idx="5"/>
          </p:nvPr>
        </p:nvSpPr>
        <p:spPr>
          <a:xfrm>
            <a:off x="8976796"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30" name="Google Shape;730;p68"/>
          <p:cNvSpPr txBox="1">
            <a:spLocks noGrp="1"/>
          </p:cNvSpPr>
          <p:nvPr>
            <p:ph type="title" idx="6"/>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31" name="Google Shape;731;p68"/>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Custom Layout 15">
  <p:cSld name="CUSTOM_14">
    <p:spTree>
      <p:nvGrpSpPr>
        <p:cNvPr id="1" name="Shape 732"/>
        <p:cNvGrpSpPr/>
        <p:nvPr/>
      </p:nvGrpSpPr>
      <p:grpSpPr>
        <a:xfrm>
          <a:off x="0" y="0"/>
          <a:ext cx="0" cy="0"/>
          <a:chOff x="0" y="0"/>
          <a:chExt cx="0" cy="0"/>
        </a:xfrm>
      </p:grpSpPr>
      <p:sp>
        <p:nvSpPr>
          <p:cNvPr id="733" name="Google Shape;733;p69"/>
          <p:cNvSpPr/>
          <p:nvPr/>
        </p:nvSpPr>
        <p:spPr>
          <a:xfrm>
            <a:off x="9414117" y="2407350"/>
            <a:ext cx="2134500" cy="2134500"/>
          </a:xfrm>
          <a:prstGeom prst="ellipse">
            <a:avLst/>
          </a:prstGeom>
          <a:noFill/>
          <a:ln w="19050" cap="flat" cmpd="sng">
            <a:solidFill>
              <a:srgbClr val="2E5E7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4" name="Google Shape;734;p69"/>
          <p:cNvSpPr/>
          <p:nvPr/>
        </p:nvSpPr>
        <p:spPr>
          <a:xfrm>
            <a:off x="9044299" y="2336033"/>
            <a:ext cx="1416300" cy="26415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735" name="Google Shape;735;p69"/>
          <p:cNvCxnSpPr>
            <a:stCxn id="736" idx="2"/>
          </p:cNvCxnSpPr>
          <p:nvPr/>
        </p:nvCxnSpPr>
        <p:spPr>
          <a:xfrm>
            <a:off x="1370043" y="2407359"/>
            <a:ext cx="9153600" cy="0"/>
          </a:xfrm>
          <a:prstGeom prst="straightConnector1">
            <a:avLst/>
          </a:prstGeom>
          <a:noFill/>
          <a:ln w="19050" cap="flat" cmpd="sng">
            <a:solidFill>
              <a:srgbClr val="2E5E73"/>
            </a:solidFill>
            <a:prstDash val="solid"/>
            <a:round/>
            <a:headEnd type="none" w="med" len="med"/>
            <a:tailEnd type="none" w="med" len="med"/>
          </a:ln>
        </p:spPr>
      </p:cxnSp>
      <p:sp>
        <p:nvSpPr>
          <p:cNvPr id="736" name="Google Shape;736;p69"/>
          <p:cNvSpPr/>
          <p:nvPr/>
        </p:nvSpPr>
        <p:spPr>
          <a:xfrm>
            <a:off x="1370043" y="2191959"/>
            <a:ext cx="430800" cy="430800"/>
          </a:xfrm>
          <a:prstGeom prst="ellipse">
            <a:avLst/>
          </a:prstGeom>
          <a:solidFill>
            <a:srgbClr val="FCB91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1</a:t>
            </a:r>
            <a:endParaRPr sz="1200" b="1">
              <a:solidFill>
                <a:srgbClr val="082D49"/>
              </a:solidFill>
              <a:latin typeface="Roboto"/>
              <a:ea typeface="Roboto"/>
              <a:cs typeface="Roboto"/>
              <a:sym typeface="Roboto"/>
            </a:endParaRPr>
          </a:p>
        </p:txBody>
      </p:sp>
      <p:sp>
        <p:nvSpPr>
          <p:cNvPr id="737" name="Google Shape;737;p69"/>
          <p:cNvSpPr/>
          <p:nvPr/>
        </p:nvSpPr>
        <p:spPr>
          <a:xfrm>
            <a:off x="3837863" y="2191959"/>
            <a:ext cx="430800" cy="430800"/>
          </a:xfrm>
          <a:prstGeom prst="ellipse">
            <a:avLst/>
          </a:prstGeom>
          <a:solidFill>
            <a:srgbClr val="FCB91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2</a:t>
            </a:r>
            <a:endParaRPr sz="1200" b="1">
              <a:solidFill>
                <a:srgbClr val="082D49"/>
              </a:solidFill>
              <a:latin typeface="Roboto"/>
              <a:ea typeface="Roboto"/>
              <a:cs typeface="Roboto"/>
              <a:sym typeface="Roboto"/>
            </a:endParaRPr>
          </a:p>
        </p:txBody>
      </p:sp>
      <p:sp>
        <p:nvSpPr>
          <p:cNvPr id="738" name="Google Shape;738;p69"/>
          <p:cNvSpPr/>
          <p:nvPr/>
        </p:nvSpPr>
        <p:spPr>
          <a:xfrm>
            <a:off x="6305646" y="2191959"/>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3</a:t>
            </a:r>
            <a:endParaRPr sz="1200" b="1">
              <a:solidFill>
                <a:srgbClr val="082D49"/>
              </a:solidFill>
              <a:latin typeface="Roboto"/>
              <a:ea typeface="Roboto"/>
              <a:cs typeface="Roboto"/>
              <a:sym typeface="Roboto"/>
            </a:endParaRPr>
          </a:p>
        </p:txBody>
      </p:sp>
      <p:sp>
        <p:nvSpPr>
          <p:cNvPr id="739" name="Google Shape;739;p69"/>
          <p:cNvSpPr/>
          <p:nvPr/>
        </p:nvSpPr>
        <p:spPr>
          <a:xfrm>
            <a:off x="8773446" y="2191959"/>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4</a:t>
            </a:r>
            <a:endParaRPr sz="1200" b="1">
              <a:solidFill>
                <a:srgbClr val="082D49"/>
              </a:solidFill>
              <a:latin typeface="Roboto"/>
              <a:ea typeface="Roboto"/>
              <a:cs typeface="Roboto"/>
              <a:sym typeface="Roboto"/>
            </a:endParaRPr>
          </a:p>
        </p:txBody>
      </p:sp>
      <p:cxnSp>
        <p:nvCxnSpPr>
          <p:cNvPr id="740" name="Google Shape;740;p69"/>
          <p:cNvCxnSpPr/>
          <p:nvPr/>
        </p:nvCxnSpPr>
        <p:spPr>
          <a:xfrm>
            <a:off x="1066783" y="4541916"/>
            <a:ext cx="9143700" cy="0"/>
          </a:xfrm>
          <a:prstGeom prst="straightConnector1">
            <a:avLst/>
          </a:prstGeom>
          <a:noFill/>
          <a:ln w="19050" cap="flat" cmpd="sng">
            <a:solidFill>
              <a:srgbClr val="2E5E73"/>
            </a:solidFill>
            <a:prstDash val="solid"/>
            <a:round/>
            <a:headEnd type="oval" w="med" len="med"/>
            <a:tailEnd type="none" w="med" len="med"/>
          </a:ln>
        </p:spPr>
      </p:cxnSp>
      <p:sp>
        <p:nvSpPr>
          <p:cNvPr id="741" name="Google Shape;741;p69"/>
          <p:cNvSpPr/>
          <p:nvPr/>
        </p:nvSpPr>
        <p:spPr>
          <a:xfrm>
            <a:off x="2626443"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8</a:t>
            </a:r>
            <a:endParaRPr sz="1200" b="1">
              <a:solidFill>
                <a:srgbClr val="082D49"/>
              </a:solidFill>
              <a:latin typeface="Roboto"/>
              <a:ea typeface="Roboto"/>
              <a:cs typeface="Roboto"/>
              <a:sym typeface="Roboto"/>
            </a:endParaRPr>
          </a:p>
        </p:txBody>
      </p:sp>
      <p:sp>
        <p:nvSpPr>
          <p:cNvPr id="742" name="Google Shape;742;p69"/>
          <p:cNvSpPr/>
          <p:nvPr/>
        </p:nvSpPr>
        <p:spPr>
          <a:xfrm>
            <a:off x="5094263"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7</a:t>
            </a:r>
            <a:endParaRPr sz="1200" b="1">
              <a:solidFill>
                <a:srgbClr val="082D49"/>
              </a:solidFill>
              <a:latin typeface="Roboto"/>
              <a:ea typeface="Roboto"/>
              <a:cs typeface="Roboto"/>
              <a:sym typeface="Roboto"/>
            </a:endParaRPr>
          </a:p>
        </p:txBody>
      </p:sp>
      <p:sp>
        <p:nvSpPr>
          <p:cNvPr id="743" name="Google Shape;743;p69"/>
          <p:cNvSpPr/>
          <p:nvPr/>
        </p:nvSpPr>
        <p:spPr>
          <a:xfrm>
            <a:off x="7562046"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6</a:t>
            </a:r>
            <a:endParaRPr sz="1200" b="1">
              <a:solidFill>
                <a:srgbClr val="082D49"/>
              </a:solidFill>
              <a:latin typeface="Roboto"/>
              <a:ea typeface="Roboto"/>
              <a:cs typeface="Roboto"/>
              <a:sym typeface="Roboto"/>
            </a:endParaRPr>
          </a:p>
        </p:txBody>
      </p:sp>
      <p:sp>
        <p:nvSpPr>
          <p:cNvPr id="744" name="Google Shape;744;p69"/>
          <p:cNvSpPr/>
          <p:nvPr/>
        </p:nvSpPr>
        <p:spPr>
          <a:xfrm>
            <a:off x="10029846"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5</a:t>
            </a:r>
            <a:endParaRPr sz="1200" b="1">
              <a:solidFill>
                <a:srgbClr val="082D49"/>
              </a:solidFill>
              <a:latin typeface="Roboto"/>
              <a:ea typeface="Roboto"/>
              <a:cs typeface="Roboto"/>
              <a:sym typeface="Roboto"/>
            </a:endParaRPr>
          </a:p>
        </p:txBody>
      </p:sp>
      <p:sp>
        <p:nvSpPr>
          <p:cNvPr id="745" name="Google Shape;745;p69"/>
          <p:cNvSpPr txBox="1">
            <a:spLocks noGrp="1"/>
          </p:cNvSpPr>
          <p:nvPr>
            <p:ph type="subTitle" idx="1"/>
          </p:nvPr>
        </p:nvSpPr>
        <p:spPr>
          <a:xfrm>
            <a:off x="691367"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6" name="Google Shape;746;p69"/>
          <p:cNvSpPr txBox="1">
            <a:spLocks noGrp="1"/>
          </p:cNvSpPr>
          <p:nvPr>
            <p:ph type="title"/>
          </p:nvPr>
        </p:nvSpPr>
        <p:spPr>
          <a:xfrm>
            <a:off x="691367"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7" name="Google Shape;747;p69"/>
          <p:cNvSpPr txBox="1">
            <a:spLocks noGrp="1"/>
          </p:cNvSpPr>
          <p:nvPr>
            <p:ph type="subTitle" idx="2"/>
          </p:nvPr>
        </p:nvSpPr>
        <p:spPr>
          <a:xfrm>
            <a:off x="2991317"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8" name="Google Shape;748;p69"/>
          <p:cNvSpPr txBox="1">
            <a:spLocks noGrp="1"/>
          </p:cNvSpPr>
          <p:nvPr>
            <p:ph type="title" idx="3"/>
          </p:nvPr>
        </p:nvSpPr>
        <p:spPr>
          <a:xfrm>
            <a:off x="2991334"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9" name="Google Shape;749;p69"/>
          <p:cNvSpPr txBox="1">
            <a:spLocks noGrp="1"/>
          </p:cNvSpPr>
          <p:nvPr>
            <p:ph type="subTitle" idx="4"/>
          </p:nvPr>
        </p:nvSpPr>
        <p:spPr>
          <a:xfrm>
            <a:off x="5638600"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0" name="Google Shape;750;p69"/>
          <p:cNvSpPr txBox="1">
            <a:spLocks noGrp="1"/>
          </p:cNvSpPr>
          <p:nvPr>
            <p:ph type="title" idx="5"/>
          </p:nvPr>
        </p:nvSpPr>
        <p:spPr>
          <a:xfrm>
            <a:off x="5638600"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1" name="Google Shape;751;p69"/>
          <p:cNvSpPr txBox="1">
            <a:spLocks noGrp="1"/>
          </p:cNvSpPr>
          <p:nvPr>
            <p:ph type="subTitle" idx="6"/>
          </p:nvPr>
        </p:nvSpPr>
        <p:spPr>
          <a:xfrm>
            <a:off x="7938550"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2" name="Google Shape;752;p69"/>
          <p:cNvSpPr txBox="1">
            <a:spLocks noGrp="1"/>
          </p:cNvSpPr>
          <p:nvPr>
            <p:ph type="title" idx="7"/>
          </p:nvPr>
        </p:nvSpPr>
        <p:spPr>
          <a:xfrm>
            <a:off x="7938568"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3" name="Google Shape;753;p69"/>
          <p:cNvSpPr txBox="1">
            <a:spLocks noGrp="1"/>
          </p:cNvSpPr>
          <p:nvPr>
            <p:ph type="subTitle" idx="8"/>
          </p:nvPr>
        </p:nvSpPr>
        <p:spPr>
          <a:xfrm>
            <a:off x="2051533"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4" name="Google Shape;754;p69"/>
          <p:cNvSpPr txBox="1">
            <a:spLocks noGrp="1"/>
          </p:cNvSpPr>
          <p:nvPr>
            <p:ph type="title" idx="9"/>
          </p:nvPr>
        </p:nvSpPr>
        <p:spPr>
          <a:xfrm>
            <a:off x="2051533"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5" name="Google Shape;755;p69"/>
          <p:cNvSpPr txBox="1">
            <a:spLocks noGrp="1"/>
          </p:cNvSpPr>
          <p:nvPr>
            <p:ph type="subTitle" idx="13"/>
          </p:nvPr>
        </p:nvSpPr>
        <p:spPr>
          <a:xfrm>
            <a:off x="4351483"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6" name="Google Shape;756;p69"/>
          <p:cNvSpPr txBox="1">
            <a:spLocks noGrp="1"/>
          </p:cNvSpPr>
          <p:nvPr>
            <p:ph type="title" idx="14"/>
          </p:nvPr>
        </p:nvSpPr>
        <p:spPr>
          <a:xfrm>
            <a:off x="4351501"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7" name="Google Shape;757;p69"/>
          <p:cNvSpPr txBox="1">
            <a:spLocks noGrp="1"/>
          </p:cNvSpPr>
          <p:nvPr>
            <p:ph type="subTitle" idx="15"/>
          </p:nvPr>
        </p:nvSpPr>
        <p:spPr>
          <a:xfrm>
            <a:off x="6858000"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8" name="Google Shape;758;p69"/>
          <p:cNvSpPr txBox="1">
            <a:spLocks noGrp="1"/>
          </p:cNvSpPr>
          <p:nvPr>
            <p:ph type="title" idx="16"/>
          </p:nvPr>
        </p:nvSpPr>
        <p:spPr>
          <a:xfrm>
            <a:off x="6858000"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9" name="Google Shape;759;p69"/>
          <p:cNvSpPr txBox="1">
            <a:spLocks noGrp="1"/>
          </p:cNvSpPr>
          <p:nvPr>
            <p:ph type="subTitle" idx="17"/>
          </p:nvPr>
        </p:nvSpPr>
        <p:spPr>
          <a:xfrm>
            <a:off x="9157950"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60" name="Google Shape;760;p69"/>
          <p:cNvSpPr txBox="1">
            <a:spLocks noGrp="1"/>
          </p:cNvSpPr>
          <p:nvPr>
            <p:ph type="title" idx="18"/>
          </p:nvPr>
        </p:nvSpPr>
        <p:spPr>
          <a:xfrm>
            <a:off x="9157968"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61" name="Google Shape;761;p69"/>
          <p:cNvSpPr txBox="1">
            <a:spLocks noGrp="1"/>
          </p:cNvSpPr>
          <p:nvPr>
            <p:ph type="title" idx="19"/>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62" name="Google Shape;762;p69"/>
          <p:cNvSpPr txBox="1">
            <a:spLocks noGrp="1"/>
          </p:cNvSpPr>
          <p:nvPr>
            <p:ph type="title" idx="20"/>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Custom Layout 16">
  <p:cSld name="CUSTOM_15">
    <p:spTree>
      <p:nvGrpSpPr>
        <p:cNvPr id="1" name="Shape 763"/>
        <p:cNvGrpSpPr/>
        <p:nvPr/>
      </p:nvGrpSpPr>
      <p:grpSpPr>
        <a:xfrm>
          <a:off x="0" y="0"/>
          <a:ext cx="0" cy="0"/>
          <a:chOff x="0" y="0"/>
          <a:chExt cx="0" cy="0"/>
        </a:xfrm>
      </p:grpSpPr>
      <p:sp>
        <p:nvSpPr>
          <p:cNvPr id="764" name="Google Shape;764;p70"/>
          <p:cNvSpPr/>
          <p:nvPr/>
        </p:nvSpPr>
        <p:spPr>
          <a:xfrm>
            <a:off x="4358483" y="3039458"/>
            <a:ext cx="3178800" cy="879900"/>
          </a:xfrm>
          <a:prstGeom prst="trapezoid">
            <a:avLst>
              <a:gd name="adj" fmla="val 69509"/>
            </a:avLst>
          </a:prstGeom>
          <a:solidFill>
            <a:srgbClr val="2E5E73"/>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B</a:t>
            </a:r>
            <a:endParaRPr sz="1900" b="1">
              <a:solidFill>
                <a:srgbClr val="FFFFFF"/>
              </a:solidFill>
            </a:endParaRPr>
          </a:p>
        </p:txBody>
      </p:sp>
      <p:sp>
        <p:nvSpPr>
          <p:cNvPr id="765" name="Google Shape;765;p70"/>
          <p:cNvSpPr/>
          <p:nvPr/>
        </p:nvSpPr>
        <p:spPr>
          <a:xfrm>
            <a:off x="3656865" y="4156508"/>
            <a:ext cx="4575600" cy="879900"/>
          </a:xfrm>
          <a:prstGeom prst="trapezoid">
            <a:avLst>
              <a:gd name="adj" fmla="val 68291"/>
            </a:avLst>
          </a:prstGeom>
          <a:solidFill>
            <a:srgbClr val="1475D4"/>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C</a:t>
            </a:r>
            <a:endParaRPr sz="1900">
              <a:solidFill>
                <a:srgbClr val="FFFFFF"/>
              </a:solidFill>
            </a:endParaRPr>
          </a:p>
        </p:txBody>
      </p:sp>
      <p:sp>
        <p:nvSpPr>
          <p:cNvPr id="766" name="Google Shape;766;p70"/>
          <p:cNvSpPr/>
          <p:nvPr/>
        </p:nvSpPr>
        <p:spPr>
          <a:xfrm>
            <a:off x="5102467" y="1328417"/>
            <a:ext cx="1684500" cy="1399200"/>
          </a:xfrm>
          <a:prstGeom prst="triangle">
            <a:avLst>
              <a:gd name="adj" fmla="val 51543"/>
            </a:avLst>
          </a:prstGeom>
          <a:solidFill>
            <a:srgbClr val="FCB912"/>
          </a:solid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700" b="1">
                <a:solidFill>
                  <a:srgbClr val="28363B"/>
                </a:solidFill>
                <a:latin typeface="Roboto"/>
                <a:ea typeface="Roboto"/>
                <a:cs typeface="Roboto"/>
                <a:sym typeface="Roboto"/>
              </a:rPr>
              <a:t>A</a:t>
            </a:r>
            <a:endParaRPr sz="2700" b="1">
              <a:solidFill>
                <a:srgbClr val="28363B"/>
              </a:solidFill>
              <a:latin typeface="Roboto"/>
              <a:ea typeface="Roboto"/>
              <a:cs typeface="Roboto"/>
              <a:sym typeface="Roboto"/>
            </a:endParaRPr>
          </a:p>
        </p:txBody>
      </p:sp>
      <p:sp>
        <p:nvSpPr>
          <p:cNvPr id="767" name="Google Shape;767;p70"/>
          <p:cNvSpPr/>
          <p:nvPr/>
        </p:nvSpPr>
        <p:spPr>
          <a:xfrm>
            <a:off x="2994500" y="5273560"/>
            <a:ext cx="5918700" cy="879900"/>
          </a:xfrm>
          <a:prstGeom prst="trapezoid">
            <a:avLst>
              <a:gd name="adj" fmla="val 68291"/>
            </a:avLst>
          </a:prstGeom>
          <a:solidFill>
            <a:srgbClr val="082D49"/>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D</a:t>
            </a:r>
            <a:endParaRPr sz="1900">
              <a:solidFill>
                <a:srgbClr val="FFFFFF"/>
              </a:solidFill>
            </a:endParaRPr>
          </a:p>
        </p:txBody>
      </p:sp>
      <p:cxnSp>
        <p:nvCxnSpPr>
          <p:cNvPr id="768" name="Google Shape;768;p70"/>
          <p:cNvCxnSpPr/>
          <p:nvPr/>
        </p:nvCxnSpPr>
        <p:spPr>
          <a:xfrm rot="10800000">
            <a:off x="6300100" y="2465333"/>
            <a:ext cx="2181300" cy="0"/>
          </a:xfrm>
          <a:prstGeom prst="straightConnector1">
            <a:avLst/>
          </a:prstGeom>
          <a:noFill/>
          <a:ln w="9525" cap="rnd" cmpd="sng">
            <a:solidFill>
              <a:srgbClr val="2E5E73"/>
            </a:solidFill>
            <a:prstDash val="solid"/>
            <a:round/>
            <a:headEnd type="none" w="med" len="med"/>
            <a:tailEnd type="oval" w="med" len="med"/>
          </a:ln>
        </p:spPr>
      </p:cxnSp>
      <p:cxnSp>
        <p:nvCxnSpPr>
          <p:cNvPr id="769" name="Google Shape;769;p70"/>
          <p:cNvCxnSpPr/>
          <p:nvPr/>
        </p:nvCxnSpPr>
        <p:spPr>
          <a:xfrm rot="10800000">
            <a:off x="7379200" y="4596500"/>
            <a:ext cx="2181300" cy="0"/>
          </a:xfrm>
          <a:prstGeom prst="straightConnector1">
            <a:avLst/>
          </a:prstGeom>
          <a:noFill/>
          <a:ln w="9525" cap="rnd" cmpd="sng">
            <a:solidFill>
              <a:srgbClr val="2E5E73"/>
            </a:solidFill>
            <a:prstDash val="solid"/>
            <a:round/>
            <a:headEnd type="none" w="med" len="med"/>
            <a:tailEnd type="oval" w="med" len="med"/>
          </a:ln>
        </p:spPr>
      </p:cxnSp>
      <p:cxnSp>
        <p:nvCxnSpPr>
          <p:cNvPr id="770" name="Google Shape;770;p70"/>
          <p:cNvCxnSpPr/>
          <p:nvPr/>
        </p:nvCxnSpPr>
        <p:spPr>
          <a:xfrm rot="10800000">
            <a:off x="2740933" y="3479467"/>
            <a:ext cx="2181300" cy="0"/>
          </a:xfrm>
          <a:prstGeom prst="straightConnector1">
            <a:avLst/>
          </a:prstGeom>
          <a:noFill/>
          <a:ln w="9525" cap="rnd" cmpd="sng">
            <a:solidFill>
              <a:srgbClr val="2E5E73"/>
            </a:solidFill>
            <a:prstDash val="solid"/>
            <a:round/>
            <a:headEnd type="oval" w="med" len="med"/>
            <a:tailEnd type="none" w="med" len="med"/>
          </a:ln>
        </p:spPr>
      </p:cxnSp>
      <p:cxnSp>
        <p:nvCxnSpPr>
          <p:cNvPr id="771" name="Google Shape;771;p70"/>
          <p:cNvCxnSpPr>
            <a:endCxn id="767" idx="1"/>
          </p:cNvCxnSpPr>
          <p:nvPr/>
        </p:nvCxnSpPr>
        <p:spPr>
          <a:xfrm rot="10800000">
            <a:off x="3294946" y="5713510"/>
            <a:ext cx="605100" cy="0"/>
          </a:xfrm>
          <a:prstGeom prst="straightConnector1">
            <a:avLst/>
          </a:prstGeom>
          <a:noFill/>
          <a:ln w="9525" cap="rnd" cmpd="sng">
            <a:solidFill>
              <a:srgbClr val="FFFFFF"/>
            </a:solidFill>
            <a:prstDash val="solid"/>
            <a:round/>
            <a:headEnd type="oval" w="med" len="med"/>
            <a:tailEnd type="none" w="med" len="med"/>
          </a:ln>
        </p:spPr>
      </p:cxnSp>
      <p:cxnSp>
        <p:nvCxnSpPr>
          <p:cNvPr id="772" name="Google Shape;772;p70"/>
          <p:cNvCxnSpPr>
            <a:stCxn id="767" idx="1"/>
          </p:cNvCxnSpPr>
          <p:nvPr/>
        </p:nvCxnSpPr>
        <p:spPr>
          <a:xfrm rot="10800000">
            <a:off x="1737646" y="5713510"/>
            <a:ext cx="1557300" cy="0"/>
          </a:xfrm>
          <a:prstGeom prst="straightConnector1">
            <a:avLst/>
          </a:prstGeom>
          <a:noFill/>
          <a:ln w="9525" cap="rnd" cmpd="sng">
            <a:solidFill>
              <a:srgbClr val="2E5E73"/>
            </a:solidFill>
            <a:prstDash val="solid"/>
            <a:round/>
            <a:headEnd type="none" w="med" len="med"/>
            <a:tailEnd type="none" w="med" len="med"/>
          </a:ln>
        </p:spPr>
      </p:cxnSp>
      <p:sp>
        <p:nvSpPr>
          <p:cNvPr id="773" name="Google Shape;773;p70"/>
          <p:cNvSpPr txBox="1"/>
          <p:nvPr/>
        </p:nvSpPr>
        <p:spPr>
          <a:xfrm>
            <a:off x="6908233" y="1972933"/>
            <a:ext cx="1684500" cy="4923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
        <p:nvSpPr>
          <p:cNvPr id="774" name="Google Shape;774;p70"/>
          <p:cNvSpPr txBox="1"/>
          <p:nvPr/>
        </p:nvSpPr>
        <p:spPr>
          <a:xfrm>
            <a:off x="2611700" y="2987033"/>
            <a:ext cx="1684500" cy="492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
        <p:nvSpPr>
          <p:cNvPr id="775" name="Google Shape;775;p70"/>
          <p:cNvSpPr txBox="1"/>
          <p:nvPr/>
        </p:nvSpPr>
        <p:spPr>
          <a:xfrm>
            <a:off x="1610567" y="5221167"/>
            <a:ext cx="1684500" cy="492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pic>
        <p:nvPicPr>
          <p:cNvPr id="776" name="Google Shape;776;p70"/>
          <p:cNvPicPr preferRelativeResize="0"/>
          <p:nvPr/>
        </p:nvPicPr>
        <p:blipFill>
          <a:blip r:embed="rId2">
            <a:alphaModFix/>
          </a:blip>
          <a:stretch>
            <a:fillRect/>
          </a:stretch>
        </p:blipFill>
        <p:spPr>
          <a:xfrm>
            <a:off x="714727" y="5269232"/>
            <a:ext cx="798773" cy="763600"/>
          </a:xfrm>
          <a:prstGeom prst="rect">
            <a:avLst/>
          </a:prstGeom>
          <a:noFill/>
          <a:ln>
            <a:noFill/>
          </a:ln>
        </p:spPr>
      </p:pic>
      <p:pic>
        <p:nvPicPr>
          <p:cNvPr id="777" name="Google Shape;777;p70"/>
          <p:cNvPicPr preferRelativeResize="0"/>
          <p:nvPr/>
        </p:nvPicPr>
        <p:blipFill>
          <a:blip r:embed="rId3">
            <a:alphaModFix/>
          </a:blip>
          <a:stretch>
            <a:fillRect/>
          </a:stretch>
        </p:blipFill>
        <p:spPr>
          <a:xfrm>
            <a:off x="1619705" y="2851432"/>
            <a:ext cx="929597" cy="763600"/>
          </a:xfrm>
          <a:prstGeom prst="rect">
            <a:avLst/>
          </a:prstGeom>
          <a:noFill/>
          <a:ln>
            <a:noFill/>
          </a:ln>
        </p:spPr>
      </p:pic>
      <p:pic>
        <p:nvPicPr>
          <p:cNvPr id="778" name="Google Shape;778;p70"/>
          <p:cNvPicPr preferRelativeResize="0"/>
          <p:nvPr/>
        </p:nvPicPr>
        <p:blipFill>
          <a:blip r:embed="rId4">
            <a:alphaModFix/>
          </a:blip>
          <a:stretch>
            <a:fillRect/>
          </a:stretch>
        </p:blipFill>
        <p:spPr>
          <a:xfrm>
            <a:off x="8704762" y="2002200"/>
            <a:ext cx="753210" cy="763600"/>
          </a:xfrm>
          <a:prstGeom prst="rect">
            <a:avLst/>
          </a:prstGeom>
          <a:noFill/>
          <a:ln>
            <a:noFill/>
          </a:ln>
        </p:spPr>
      </p:pic>
      <p:pic>
        <p:nvPicPr>
          <p:cNvPr id="779" name="Google Shape;779;p70"/>
          <p:cNvPicPr preferRelativeResize="0"/>
          <p:nvPr/>
        </p:nvPicPr>
        <p:blipFill>
          <a:blip r:embed="rId5">
            <a:alphaModFix/>
          </a:blip>
          <a:stretch>
            <a:fillRect/>
          </a:stretch>
        </p:blipFill>
        <p:spPr>
          <a:xfrm>
            <a:off x="9765265" y="4083731"/>
            <a:ext cx="798767" cy="1025540"/>
          </a:xfrm>
          <a:prstGeom prst="rect">
            <a:avLst/>
          </a:prstGeom>
          <a:noFill/>
          <a:ln>
            <a:noFill/>
          </a:ln>
        </p:spPr>
      </p:pic>
      <p:cxnSp>
        <p:nvCxnSpPr>
          <p:cNvPr id="780" name="Google Shape;780;p70"/>
          <p:cNvCxnSpPr>
            <a:endCxn id="764" idx="1"/>
          </p:cNvCxnSpPr>
          <p:nvPr/>
        </p:nvCxnSpPr>
        <p:spPr>
          <a:xfrm rot="10800000">
            <a:off x="4664288" y="3479408"/>
            <a:ext cx="355500" cy="0"/>
          </a:xfrm>
          <a:prstGeom prst="straightConnector1">
            <a:avLst/>
          </a:prstGeom>
          <a:noFill/>
          <a:ln w="9525" cap="rnd" cmpd="sng">
            <a:solidFill>
              <a:srgbClr val="FFFFFF"/>
            </a:solidFill>
            <a:prstDash val="solid"/>
            <a:round/>
            <a:headEnd type="oval" w="med" len="med"/>
            <a:tailEnd type="none" w="med" len="med"/>
          </a:ln>
        </p:spPr>
      </p:cxnSp>
      <p:cxnSp>
        <p:nvCxnSpPr>
          <p:cNvPr id="781" name="Google Shape;781;p70"/>
          <p:cNvCxnSpPr>
            <a:stCxn id="765" idx="3"/>
          </p:cNvCxnSpPr>
          <p:nvPr/>
        </p:nvCxnSpPr>
        <p:spPr>
          <a:xfrm rot="10800000">
            <a:off x="7379119" y="4596458"/>
            <a:ext cx="552900" cy="0"/>
          </a:xfrm>
          <a:prstGeom prst="straightConnector1">
            <a:avLst/>
          </a:prstGeom>
          <a:noFill/>
          <a:ln w="9525" cap="rnd" cmpd="sng">
            <a:solidFill>
              <a:srgbClr val="FFFFFF"/>
            </a:solidFill>
            <a:prstDash val="solid"/>
            <a:round/>
            <a:headEnd type="none" w="med" len="med"/>
            <a:tailEnd type="oval" w="med" len="med"/>
          </a:ln>
        </p:spPr>
      </p:cxnSp>
      <p:sp>
        <p:nvSpPr>
          <p:cNvPr id="782" name="Google Shape;782;p70"/>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83" name="Google Shape;783;p70"/>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84" name="Google Shape;784;p70"/>
          <p:cNvSpPr txBox="1"/>
          <p:nvPr/>
        </p:nvSpPr>
        <p:spPr>
          <a:xfrm>
            <a:off x="7876100" y="4073333"/>
            <a:ext cx="1684500" cy="4923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Custom Layout 17">
  <p:cSld name="CUSTOM_16">
    <p:spTree>
      <p:nvGrpSpPr>
        <p:cNvPr id="1" name="Shape 785"/>
        <p:cNvGrpSpPr/>
        <p:nvPr/>
      </p:nvGrpSpPr>
      <p:grpSpPr>
        <a:xfrm>
          <a:off x="0" y="0"/>
          <a:ext cx="0" cy="0"/>
          <a:chOff x="0" y="0"/>
          <a:chExt cx="0" cy="0"/>
        </a:xfrm>
      </p:grpSpPr>
      <p:cxnSp>
        <p:nvCxnSpPr>
          <p:cNvPr id="786" name="Google Shape;786;p71"/>
          <p:cNvCxnSpPr/>
          <p:nvPr/>
        </p:nvCxnSpPr>
        <p:spPr>
          <a:xfrm rot="10800000">
            <a:off x="6645664" y="5306467"/>
            <a:ext cx="4309200" cy="0"/>
          </a:xfrm>
          <a:prstGeom prst="straightConnector1">
            <a:avLst/>
          </a:prstGeom>
          <a:noFill/>
          <a:ln w="9525" cap="flat" cmpd="sng">
            <a:solidFill>
              <a:srgbClr val="A9B7C0"/>
            </a:solidFill>
            <a:prstDash val="solid"/>
            <a:round/>
            <a:headEnd type="none" w="sm" len="sm"/>
            <a:tailEnd type="none" w="sm" len="sm"/>
          </a:ln>
        </p:spPr>
      </p:cxnSp>
      <p:cxnSp>
        <p:nvCxnSpPr>
          <p:cNvPr id="787" name="Google Shape;787;p71"/>
          <p:cNvCxnSpPr/>
          <p:nvPr/>
        </p:nvCxnSpPr>
        <p:spPr>
          <a:xfrm rot="10800000">
            <a:off x="7464964" y="3680867"/>
            <a:ext cx="3489900" cy="0"/>
          </a:xfrm>
          <a:prstGeom prst="straightConnector1">
            <a:avLst/>
          </a:prstGeom>
          <a:noFill/>
          <a:ln w="9525" cap="flat" cmpd="sng">
            <a:solidFill>
              <a:srgbClr val="A9B7C0"/>
            </a:solidFill>
            <a:prstDash val="solid"/>
            <a:round/>
            <a:headEnd type="none" w="sm" len="sm"/>
            <a:tailEnd type="none" w="sm" len="sm"/>
          </a:ln>
        </p:spPr>
      </p:cxnSp>
      <p:cxnSp>
        <p:nvCxnSpPr>
          <p:cNvPr id="788" name="Google Shape;788;p71"/>
          <p:cNvCxnSpPr/>
          <p:nvPr/>
        </p:nvCxnSpPr>
        <p:spPr>
          <a:xfrm rot="10800000">
            <a:off x="6887767" y="2155733"/>
            <a:ext cx="4067100" cy="0"/>
          </a:xfrm>
          <a:prstGeom prst="straightConnector1">
            <a:avLst/>
          </a:prstGeom>
          <a:noFill/>
          <a:ln w="9525" cap="flat" cmpd="sng">
            <a:solidFill>
              <a:srgbClr val="A9B7C0"/>
            </a:solidFill>
            <a:prstDash val="solid"/>
            <a:round/>
            <a:headEnd type="none" w="sm" len="sm"/>
            <a:tailEnd type="none" w="sm" len="sm"/>
          </a:ln>
        </p:spPr>
      </p:cxnSp>
      <p:cxnSp>
        <p:nvCxnSpPr>
          <p:cNvPr id="789" name="Google Shape;789;p71"/>
          <p:cNvCxnSpPr/>
          <p:nvPr/>
        </p:nvCxnSpPr>
        <p:spPr>
          <a:xfrm rot="10800000">
            <a:off x="609767" y="4595267"/>
            <a:ext cx="4041900" cy="0"/>
          </a:xfrm>
          <a:prstGeom prst="straightConnector1">
            <a:avLst/>
          </a:prstGeom>
          <a:noFill/>
          <a:ln w="9525" cap="flat" cmpd="sng">
            <a:solidFill>
              <a:srgbClr val="A9B7C0"/>
            </a:solidFill>
            <a:prstDash val="solid"/>
            <a:round/>
            <a:headEnd type="none" w="sm" len="sm"/>
            <a:tailEnd type="none" w="sm" len="sm"/>
          </a:ln>
        </p:spPr>
      </p:cxnSp>
      <p:cxnSp>
        <p:nvCxnSpPr>
          <p:cNvPr id="790" name="Google Shape;790;p71"/>
          <p:cNvCxnSpPr/>
          <p:nvPr/>
        </p:nvCxnSpPr>
        <p:spPr>
          <a:xfrm rot="10800000">
            <a:off x="609833" y="2766467"/>
            <a:ext cx="4543500" cy="0"/>
          </a:xfrm>
          <a:prstGeom prst="straightConnector1">
            <a:avLst/>
          </a:prstGeom>
          <a:noFill/>
          <a:ln w="9525" cap="flat" cmpd="sng">
            <a:solidFill>
              <a:srgbClr val="2E5E73"/>
            </a:solidFill>
            <a:prstDash val="solid"/>
            <a:round/>
            <a:headEnd type="none" w="sm" len="sm"/>
            <a:tailEnd type="none" w="sm" len="sm"/>
          </a:ln>
        </p:spPr>
      </p:cxnSp>
      <p:sp>
        <p:nvSpPr>
          <p:cNvPr id="791" name="Google Shape;791;p71"/>
          <p:cNvSpPr/>
          <p:nvPr/>
        </p:nvSpPr>
        <p:spPr>
          <a:xfrm rot="-4979432">
            <a:off x="4262206" y="1941760"/>
            <a:ext cx="3689979" cy="3695861"/>
          </a:xfrm>
          <a:prstGeom prst="blockArc">
            <a:avLst>
              <a:gd name="adj1" fmla="val 12602522"/>
              <a:gd name="adj2" fmla="val 16867657"/>
              <a:gd name="adj3" fmla="val 20844"/>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2" name="Google Shape;792;p71"/>
          <p:cNvSpPr/>
          <p:nvPr/>
        </p:nvSpPr>
        <p:spPr>
          <a:xfrm rot="7923107">
            <a:off x="4233315" y="1938436"/>
            <a:ext cx="3699600" cy="3700334"/>
          </a:xfrm>
          <a:prstGeom prst="blockArc">
            <a:avLst>
              <a:gd name="adj1" fmla="val 12602522"/>
              <a:gd name="adj2" fmla="val 16867657"/>
              <a:gd name="adj3" fmla="val 20844"/>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3" name="Google Shape;793;p71"/>
          <p:cNvSpPr/>
          <p:nvPr/>
        </p:nvSpPr>
        <p:spPr>
          <a:xfrm rot="3597600">
            <a:off x="4237799" y="1954573"/>
            <a:ext cx="3698728" cy="3702054"/>
          </a:xfrm>
          <a:prstGeom prst="blockArc">
            <a:avLst>
              <a:gd name="adj1" fmla="val 12602522"/>
              <a:gd name="adj2" fmla="val 16867657"/>
              <a:gd name="adj3" fmla="val 20844"/>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4" name="Google Shape;794;p71"/>
          <p:cNvSpPr/>
          <p:nvPr/>
        </p:nvSpPr>
        <p:spPr>
          <a:xfrm rot="4023030">
            <a:off x="7093521" y="2960983"/>
            <a:ext cx="770159" cy="772093"/>
          </a:xfrm>
          <a:prstGeom prst="pie">
            <a:avLst>
              <a:gd name="adj1" fmla="val 6190354"/>
              <a:gd name="adj2" fmla="val 14996165"/>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5" name="Google Shape;795;p71"/>
          <p:cNvSpPr/>
          <p:nvPr/>
        </p:nvSpPr>
        <p:spPr>
          <a:xfrm rot="-6817763">
            <a:off x="7090083" y="2948321"/>
            <a:ext cx="770173" cy="771978"/>
          </a:xfrm>
          <a:prstGeom prst="pie">
            <a:avLst>
              <a:gd name="adj1" fmla="val 4028252"/>
              <a:gd name="adj2" fmla="val 1718367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6" name="Google Shape;796;p71"/>
          <p:cNvSpPr/>
          <p:nvPr/>
        </p:nvSpPr>
        <p:spPr>
          <a:xfrm rot="-9361883">
            <a:off x="4246154" y="1930781"/>
            <a:ext cx="3702033" cy="3697803"/>
          </a:xfrm>
          <a:prstGeom prst="blockArc">
            <a:avLst>
              <a:gd name="adj1" fmla="val 12602522"/>
              <a:gd name="adj2" fmla="val 16867657"/>
              <a:gd name="adj3" fmla="val 20844"/>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7" name="Google Shape;797;p71"/>
          <p:cNvSpPr/>
          <p:nvPr/>
        </p:nvSpPr>
        <p:spPr>
          <a:xfrm rot="-8939651">
            <a:off x="4866056" y="4589785"/>
            <a:ext cx="771075" cy="770923"/>
          </a:xfrm>
          <a:prstGeom prst="pie">
            <a:avLst>
              <a:gd name="adj1" fmla="val 6190354"/>
              <a:gd name="adj2" fmla="val 14996165"/>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8" name="Google Shape;798;p71"/>
          <p:cNvSpPr/>
          <p:nvPr/>
        </p:nvSpPr>
        <p:spPr>
          <a:xfrm rot="1822031">
            <a:off x="4866394" y="4589502"/>
            <a:ext cx="770859" cy="770949"/>
          </a:xfrm>
          <a:prstGeom prst="pie">
            <a:avLst>
              <a:gd name="adj1" fmla="val 4028252"/>
              <a:gd name="adj2" fmla="val 1718367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9" name="Google Shape;799;p71"/>
          <p:cNvSpPr/>
          <p:nvPr/>
        </p:nvSpPr>
        <p:spPr>
          <a:xfrm rot="-599011">
            <a:off x="4252347" y="1956552"/>
            <a:ext cx="3703175" cy="3697474"/>
          </a:xfrm>
          <a:prstGeom prst="blockArc">
            <a:avLst>
              <a:gd name="adj1" fmla="val 12513247"/>
              <a:gd name="adj2" fmla="val 16867657"/>
              <a:gd name="adj3" fmla="val 20844"/>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0" name="Google Shape;800;p71"/>
          <p:cNvSpPr/>
          <p:nvPr/>
        </p:nvSpPr>
        <p:spPr>
          <a:xfrm rot="-176551">
            <a:off x="5736581" y="1956506"/>
            <a:ext cx="771417" cy="771117"/>
          </a:xfrm>
          <a:prstGeom prst="pie">
            <a:avLst>
              <a:gd name="adj1" fmla="val 6190354"/>
              <a:gd name="adj2" fmla="val 14996165"/>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1" name="Google Shape;801;p71"/>
          <p:cNvSpPr/>
          <p:nvPr/>
        </p:nvSpPr>
        <p:spPr>
          <a:xfrm rot="10584502">
            <a:off x="5736711" y="1956736"/>
            <a:ext cx="771014" cy="770715"/>
          </a:xfrm>
          <a:prstGeom prst="pie">
            <a:avLst>
              <a:gd name="adj1" fmla="val 4028252"/>
              <a:gd name="adj2" fmla="val 17183677"/>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2" name="Google Shape;802;p71"/>
          <p:cNvSpPr/>
          <p:nvPr/>
        </p:nvSpPr>
        <p:spPr>
          <a:xfrm rot="8348103">
            <a:off x="6575270" y="4575294"/>
            <a:ext cx="770773" cy="771105"/>
          </a:xfrm>
          <a:prstGeom prst="pie">
            <a:avLst>
              <a:gd name="adj1" fmla="val 6190354"/>
              <a:gd name="adj2" fmla="val 14996165"/>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3" name="Google Shape;803;p71"/>
          <p:cNvSpPr/>
          <p:nvPr/>
        </p:nvSpPr>
        <p:spPr>
          <a:xfrm rot="-2492679">
            <a:off x="6575386" y="4575137"/>
            <a:ext cx="770804" cy="771601"/>
          </a:xfrm>
          <a:prstGeom prst="pie">
            <a:avLst>
              <a:gd name="adj1" fmla="val 4028252"/>
              <a:gd name="adj2" fmla="val 17183677"/>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4" name="Google Shape;804;p71"/>
          <p:cNvSpPr/>
          <p:nvPr/>
        </p:nvSpPr>
        <p:spPr>
          <a:xfrm rot="-4555551">
            <a:off x="4330852" y="2945875"/>
            <a:ext cx="769808" cy="771845"/>
          </a:xfrm>
          <a:prstGeom prst="pie">
            <a:avLst>
              <a:gd name="adj1" fmla="val 6190354"/>
              <a:gd name="adj2" fmla="val 14996165"/>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5" name="Google Shape;805;p71"/>
          <p:cNvSpPr/>
          <p:nvPr/>
        </p:nvSpPr>
        <p:spPr>
          <a:xfrm rot="6205784">
            <a:off x="4330932" y="2945770"/>
            <a:ext cx="769851" cy="771894"/>
          </a:xfrm>
          <a:prstGeom prst="pie">
            <a:avLst>
              <a:gd name="adj1" fmla="val 4028252"/>
              <a:gd name="adj2" fmla="val 17183677"/>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6" name="Google Shape;806;p71"/>
          <p:cNvSpPr txBox="1"/>
          <p:nvPr/>
        </p:nvSpPr>
        <p:spPr>
          <a:xfrm>
            <a:off x="7620000" y="2161133"/>
            <a:ext cx="3799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5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07" name="Google Shape;807;p71"/>
          <p:cNvSpPr txBox="1"/>
          <p:nvPr/>
        </p:nvSpPr>
        <p:spPr>
          <a:xfrm>
            <a:off x="7620000" y="36851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4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08" name="Google Shape;808;p71"/>
          <p:cNvSpPr txBox="1"/>
          <p:nvPr/>
        </p:nvSpPr>
        <p:spPr>
          <a:xfrm>
            <a:off x="0" y="2770733"/>
            <a:ext cx="3706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2100"/>
              </a:spcAft>
              <a:buNone/>
            </a:pPr>
            <a:r>
              <a:rPr lang="en-US" sz="1300" b="1">
                <a:solidFill>
                  <a:srgbClr val="082D49"/>
                </a:solidFill>
                <a:latin typeface="Roboto"/>
                <a:ea typeface="Roboto"/>
                <a:cs typeface="Roboto"/>
                <a:sym typeface="Roboto"/>
              </a:rPr>
              <a:t>Step 1 Goes Here: </a:t>
            </a:r>
            <a:br>
              <a:rPr lang="en-US" sz="1300" b="1">
                <a:solidFill>
                  <a:srgbClr val="082D49"/>
                </a:solidFill>
                <a:latin typeface="Roboto"/>
                <a:ea typeface="Roboto"/>
                <a:cs typeface="Roboto"/>
                <a:sym typeface="Roboto"/>
              </a:rPr>
            </a:br>
            <a:r>
              <a:rPr lang="en-US" sz="1300">
                <a:solidFill>
                  <a:srgbClr val="082D49"/>
                </a:solidFill>
                <a:latin typeface="Roboto"/>
                <a:ea typeface="Roboto"/>
                <a:cs typeface="Roboto"/>
                <a:sym typeface="Roboto"/>
              </a:rPr>
              <a:t>Gray out the steps that you are not explaining. Make the text gray color a9b7c0ff. Completed steps are black. </a:t>
            </a:r>
            <a:endParaRPr sz="1300">
              <a:solidFill>
                <a:srgbClr val="082D49"/>
              </a:solidFill>
              <a:latin typeface="Roboto"/>
              <a:ea typeface="Roboto"/>
              <a:cs typeface="Roboto"/>
              <a:sym typeface="Roboto"/>
            </a:endParaRPr>
          </a:p>
        </p:txBody>
      </p:sp>
      <p:sp>
        <p:nvSpPr>
          <p:cNvPr id="809" name="Google Shape;809;p71"/>
          <p:cNvSpPr txBox="1"/>
          <p:nvPr/>
        </p:nvSpPr>
        <p:spPr>
          <a:xfrm>
            <a:off x="0" y="4599533"/>
            <a:ext cx="37461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2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10" name="Google Shape;810;p71"/>
          <p:cNvSpPr txBox="1"/>
          <p:nvPr/>
        </p:nvSpPr>
        <p:spPr>
          <a:xfrm>
            <a:off x="7620000" y="53107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3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11" name="Google Shape;811;p71"/>
          <p:cNvSpPr txBox="1"/>
          <p:nvPr/>
        </p:nvSpPr>
        <p:spPr>
          <a:xfrm>
            <a:off x="4352733"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28363B"/>
                </a:solidFill>
                <a:latin typeface="Roboto"/>
                <a:ea typeface="Roboto"/>
                <a:cs typeface="Roboto"/>
                <a:sym typeface="Roboto"/>
              </a:rPr>
              <a:t>01</a:t>
            </a:r>
            <a:endParaRPr sz="2100" b="1">
              <a:solidFill>
                <a:srgbClr val="28363B"/>
              </a:solidFill>
              <a:latin typeface="Roboto"/>
              <a:ea typeface="Roboto"/>
              <a:cs typeface="Roboto"/>
              <a:sym typeface="Roboto"/>
            </a:endParaRPr>
          </a:p>
        </p:txBody>
      </p:sp>
      <p:sp>
        <p:nvSpPr>
          <p:cNvPr id="812" name="Google Shape;812;p71"/>
          <p:cNvSpPr txBox="1"/>
          <p:nvPr/>
        </p:nvSpPr>
        <p:spPr>
          <a:xfrm>
            <a:off x="5776308" y="2058315"/>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05</a:t>
            </a:r>
            <a:endParaRPr sz="2100" b="1">
              <a:solidFill>
                <a:srgbClr val="FFFFFF"/>
              </a:solidFill>
              <a:latin typeface="Roboto"/>
              <a:ea typeface="Roboto"/>
              <a:cs typeface="Roboto"/>
              <a:sym typeface="Roboto"/>
            </a:endParaRPr>
          </a:p>
        </p:txBody>
      </p:sp>
      <p:sp>
        <p:nvSpPr>
          <p:cNvPr id="813" name="Google Shape;813;p71"/>
          <p:cNvSpPr txBox="1"/>
          <p:nvPr/>
        </p:nvSpPr>
        <p:spPr>
          <a:xfrm>
            <a:off x="6594205"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03</a:t>
            </a:r>
            <a:endParaRPr sz="2100" b="1">
              <a:solidFill>
                <a:srgbClr val="FFFFFF"/>
              </a:solidFill>
              <a:latin typeface="Roboto"/>
              <a:ea typeface="Roboto"/>
              <a:cs typeface="Roboto"/>
              <a:sym typeface="Roboto"/>
            </a:endParaRPr>
          </a:p>
        </p:txBody>
      </p:sp>
      <p:sp>
        <p:nvSpPr>
          <p:cNvPr id="814" name="Google Shape;814;p71"/>
          <p:cNvSpPr txBox="1"/>
          <p:nvPr/>
        </p:nvSpPr>
        <p:spPr>
          <a:xfrm>
            <a:off x="4900864"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9E9E9E"/>
                </a:solidFill>
                <a:latin typeface="Roboto"/>
                <a:ea typeface="Roboto"/>
                <a:cs typeface="Roboto"/>
                <a:sym typeface="Roboto"/>
              </a:rPr>
              <a:t>02</a:t>
            </a:r>
            <a:endParaRPr sz="2100" b="1">
              <a:solidFill>
                <a:srgbClr val="9E9E9E"/>
              </a:solidFill>
              <a:latin typeface="Roboto"/>
              <a:ea typeface="Roboto"/>
              <a:cs typeface="Roboto"/>
              <a:sym typeface="Roboto"/>
            </a:endParaRPr>
          </a:p>
        </p:txBody>
      </p:sp>
      <p:sp>
        <p:nvSpPr>
          <p:cNvPr id="815" name="Google Shape;815;p71"/>
          <p:cNvSpPr txBox="1"/>
          <p:nvPr/>
        </p:nvSpPr>
        <p:spPr>
          <a:xfrm>
            <a:off x="7140090"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9E9E9E"/>
                </a:solidFill>
                <a:latin typeface="Roboto"/>
                <a:ea typeface="Roboto"/>
                <a:cs typeface="Roboto"/>
                <a:sym typeface="Roboto"/>
              </a:rPr>
              <a:t>04</a:t>
            </a:r>
            <a:endParaRPr sz="2100" b="1">
              <a:solidFill>
                <a:srgbClr val="9E9E9E"/>
              </a:solidFill>
              <a:latin typeface="Roboto"/>
              <a:ea typeface="Roboto"/>
              <a:cs typeface="Roboto"/>
              <a:sym typeface="Roboto"/>
            </a:endParaRPr>
          </a:p>
        </p:txBody>
      </p:sp>
      <p:sp>
        <p:nvSpPr>
          <p:cNvPr id="816" name="Google Shape;816;p71"/>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17" name="Google Shape;817;p71"/>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Custom Layout 18">
  <p:cSld name="CUSTOM_17">
    <p:spTree>
      <p:nvGrpSpPr>
        <p:cNvPr id="1" name="Shape 818"/>
        <p:cNvGrpSpPr/>
        <p:nvPr/>
      </p:nvGrpSpPr>
      <p:grpSpPr>
        <a:xfrm>
          <a:off x="0" y="0"/>
          <a:ext cx="0" cy="0"/>
          <a:chOff x="0" y="0"/>
          <a:chExt cx="0" cy="0"/>
        </a:xfrm>
      </p:grpSpPr>
      <p:cxnSp>
        <p:nvCxnSpPr>
          <p:cNvPr id="819" name="Google Shape;819;p72"/>
          <p:cNvCxnSpPr/>
          <p:nvPr/>
        </p:nvCxnSpPr>
        <p:spPr>
          <a:xfrm rot="10800000">
            <a:off x="6645664" y="5306467"/>
            <a:ext cx="4309200" cy="0"/>
          </a:xfrm>
          <a:prstGeom prst="straightConnector1">
            <a:avLst/>
          </a:prstGeom>
          <a:noFill/>
          <a:ln w="9525" cap="flat" cmpd="sng">
            <a:solidFill>
              <a:srgbClr val="2E5E73"/>
            </a:solidFill>
            <a:prstDash val="solid"/>
            <a:round/>
            <a:headEnd type="none" w="sm" len="sm"/>
            <a:tailEnd type="none" w="sm" len="sm"/>
          </a:ln>
        </p:spPr>
      </p:cxnSp>
      <p:cxnSp>
        <p:nvCxnSpPr>
          <p:cNvPr id="820" name="Google Shape;820;p72"/>
          <p:cNvCxnSpPr/>
          <p:nvPr/>
        </p:nvCxnSpPr>
        <p:spPr>
          <a:xfrm rot="10800000">
            <a:off x="7464964" y="3680867"/>
            <a:ext cx="3489900" cy="0"/>
          </a:xfrm>
          <a:prstGeom prst="straightConnector1">
            <a:avLst/>
          </a:prstGeom>
          <a:noFill/>
          <a:ln w="9525" cap="flat" cmpd="sng">
            <a:solidFill>
              <a:srgbClr val="2E5E73"/>
            </a:solidFill>
            <a:prstDash val="solid"/>
            <a:round/>
            <a:headEnd type="none" w="sm" len="sm"/>
            <a:tailEnd type="none" w="sm" len="sm"/>
          </a:ln>
        </p:spPr>
      </p:cxnSp>
      <p:cxnSp>
        <p:nvCxnSpPr>
          <p:cNvPr id="821" name="Google Shape;821;p72"/>
          <p:cNvCxnSpPr/>
          <p:nvPr/>
        </p:nvCxnSpPr>
        <p:spPr>
          <a:xfrm rot="10800000">
            <a:off x="6887767" y="2155733"/>
            <a:ext cx="4067100" cy="0"/>
          </a:xfrm>
          <a:prstGeom prst="straightConnector1">
            <a:avLst/>
          </a:prstGeom>
          <a:noFill/>
          <a:ln w="9525" cap="flat" cmpd="sng">
            <a:solidFill>
              <a:srgbClr val="2E5E73"/>
            </a:solidFill>
            <a:prstDash val="solid"/>
            <a:round/>
            <a:headEnd type="none" w="sm" len="sm"/>
            <a:tailEnd type="none" w="sm" len="sm"/>
          </a:ln>
        </p:spPr>
      </p:cxnSp>
      <p:cxnSp>
        <p:nvCxnSpPr>
          <p:cNvPr id="822" name="Google Shape;822;p72"/>
          <p:cNvCxnSpPr/>
          <p:nvPr/>
        </p:nvCxnSpPr>
        <p:spPr>
          <a:xfrm rot="10800000">
            <a:off x="609767" y="4595267"/>
            <a:ext cx="4041900" cy="0"/>
          </a:xfrm>
          <a:prstGeom prst="straightConnector1">
            <a:avLst/>
          </a:prstGeom>
          <a:noFill/>
          <a:ln w="9525" cap="flat" cmpd="sng">
            <a:solidFill>
              <a:srgbClr val="2E5E73"/>
            </a:solidFill>
            <a:prstDash val="solid"/>
            <a:round/>
            <a:headEnd type="none" w="sm" len="sm"/>
            <a:tailEnd type="none" w="sm" len="sm"/>
          </a:ln>
        </p:spPr>
      </p:cxnSp>
      <p:cxnSp>
        <p:nvCxnSpPr>
          <p:cNvPr id="823" name="Google Shape;823;p72"/>
          <p:cNvCxnSpPr/>
          <p:nvPr/>
        </p:nvCxnSpPr>
        <p:spPr>
          <a:xfrm rot="10800000">
            <a:off x="609833" y="2766467"/>
            <a:ext cx="4543500" cy="0"/>
          </a:xfrm>
          <a:prstGeom prst="straightConnector1">
            <a:avLst/>
          </a:prstGeom>
          <a:noFill/>
          <a:ln w="9525" cap="flat" cmpd="sng">
            <a:solidFill>
              <a:srgbClr val="2E5E73"/>
            </a:solidFill>
            <a:prstDash val="solid"/>
            <a:round/>
            <a:headEnd type="none" w="sm" len="sm"/>
            <a:tailEnd type="none" w="sm" len="sm"/>
          </a:ln>
        </p:spPr>
      </p:cxnSp>
      <p:sp>
        <p:nvSpPr>
          <p:cNvPr id="824" name="Google Shape;824;p72"/>
          <p:cNvSpPr/>
          <p:nvPr/>
        </p:nvSpPr>
        <p:spPr>
          <a:xfrm rot="-4979432">
            <a:off x="4262206" y="1941760"/>
            <a:ext cx="3689979" cy="3695861"/>
          </a:xfrm>
          <a:prstGeom prst="blockArc">
            <a:avLst>
              <a:gd name="adj1" fmla="val 12602522"/>
              <a:gd name="adj2" fmla="val 16867657"/>
              <a:gd name="adj3" fmla="val 20844"/>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5" name="Google Shape;825;p72"/>
          <p:cNvSpPr/>
          <p:nvPr/>
        </p:nvSpPr>
        <p:spPr>
          <a:xfrm rot="7923107">
            <a:off x="4233315" y="1938436"/>
            <a:ext cx="3699600" cy="3700334"/>
          </a:xfrm>
          <a:prstGeom prst="blockArc">
            <a:avLst>
              <a:gd name="adj1" fmla="val 12602522"/>
              <a:gd name="adj2" fmla="val 16867657"/>
              <a:gd name="adj3" fmla="val 20844"/>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6" name="Google Shape;826;p72"/>
          <p:cNvSpPr/>
          <p:nvPr/>
        </p:nvSpPr>
        <p:spPr>
          <a:xfrm rot="3597600">
            <a:off x="4237799" y="1954573"/>
            <a:ext cx="3698728" cy="3702054"/>
          </a:xfrm>
          <a:prstGeom prst="blockArc">
            <a:avLst>
              <a:gd name="adj1" fmla="val 12602522"/>
              <a:gd name="adj2" fmla="val 16867657"/>
              <a:gd name="adj3" fmla="val 20844"/>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7" name="Google Shape;827;p72"/>
          <p:cNvSpPr/>
          <p:nvPr/>
        </p:nvSpPr>
        <p:spPr>
          <a:xfrm rot="4023030">
            <a:off x="7093521" y="2960983"/>
            <a:ext cx="770159" cy="772093"/>
          </a:xfrm>
          <a:prstGeom prst="pie">
            <a:avLst>
              <a:gd name="adj1" fmla="val 6190354"/>
              <a:gd name="adj2" fmla="val 14996165"/>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8" name="Google Shape;828;p72"/>
          <p:cNvSpPr/>
          <p:nvPr/>
        </p:nvSpPr>
        <p:spPr>
          <a:xfrm rot="-6817763">
            <a:off x="7090083" y="2948321"/>
            <a:ext cx="770173" cy="771978"/>
          </a:xfrm>
          <a:prstGeom prst="pie">
            <a:avLst>
              <a:gd name="adj1" fmla="val 4028252"/>
              <a:gd name="adj2" fmla="val 17183677"/>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9" name="Google Shape;829;p72"/>
          <p:cNvSpPr/>
          <p:nvPr/>
        </p:nvSpPr>
        <p:spPr>
          <a:xfrm rot="-9361883">
            <a:off x="4246154" y="1930781"/>
            <a:ext cx="3702033" cy="3697803"/>
          </a:xfrm>
          <a:prstGeom prst="blockArc">
            <a:avLst>
              <a:gd name="adj1" fmla="val 12602522"/>
              <a:gd name="adj2" fmla="val 16867657"/>
              <a:gd name="adj3" fmla="val 20844"/>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0" name="Google Shape;830;p72"/>
          <p:cNvSpPr/>
          <p:nvPr/>
        </p:nvSpPr>
        <p:spPr>
          <a:xfrm rot="-8939651">
            <a:off x="4866056" y="4589785"/>
            <a:ext cx="771075" cy="770923"/>
          </a:xfrm>
          <a:prstGeom prst="pie">
            <a:avLst>
              <a:gd name="adj1" fmla="val 6190354"/>
              <a:gd name="adj2" fmla="val 14996165"/>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1" name="Google Shape;831;p72"/>
          <p:cNvSpPr/>
          <p:nvPr/>
        </p:nvSpPr>
        <p:spPr>
          <a:xfrm rot="1822031">
            <a:off x="4866394" y="4589502"/>
            <a:ext cx="770859" cy="770949"/>
          </a:xfrm>
          <a:prstGeom prst="pie">
            <a:avLst>
              <a:gd name="adj1" fmla="val 4028252"/>
              <a:gd name="adj2" fmla="val 17183677"/>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2" name="Google Shape;832;p72"/>
          <p:cNvSpPr/>
          <p:nvPr/>
        </p:nvSpPr>
        <p:spPr>
          <a:xfrm rot="-599011">
            <a:off x="4252347" y="1956552"/>
            <a:ext cx="3703175" cy="3697474"/>
          </a:xfrm>
          <a:prstGeom prst="blockArc">
            <a:avLst>
              <a:gd name="adj1" fmla="val 12513247"/>
              <a:gd name="adj2" fmla="val 16867657"/>
              <a:gd name="adj3" fmla="val 20844"/>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3" name="Google Shape;833;p72"/>
          <p:cNvSpPr/>
          <p:nvPr/>
        </p:nvSpPr>
        <p:spPr>
          <a:xfrm rot="-176551">
            <a:off x="5736581" y="1956506"/>
            <a:ext cx="771417" cy="771117"/>
          </a:xfrm>
          <a:prstGeom prst="pie">
            <a:avLst>
              <a:gd name="adj1" fmla="val 6190354"/>
              <a:gd name="adj2" fmla="val 14996165"/>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4" name="Google Shape;834;p72"/>
          <p:cNvSpPr/>
          <p:nvPr/>
        </p:nvSpPr>
        <p:spPr>
          <a:xfrm rot="10584502">
            <a:off x="5736711" y="1956736"/>
            <a:ext cx="771014" cy="770715"/>
          </a:xfrm>
          <a:prstGeom prst="pie">
            <a:avLst>
              <a:gd name="adj1" fmla="val 4028252"/>
              <a:gd name="adj2" fmla="val 17183677"/>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5" name="Google Shape;835;p72"/>
          <p:cNvSpPr/>
          <p:nvPr/>
        </p:nvSpPr>
        <p:spPr>
          <a:xfrm rot="8348103">
            <a:off x="6575270" y="4575294"/>
            <a:ext cx="770773" cy="771105"/>
          </a:xfrm>
          <a:prstGeom prst="pie">
            <a:avLst>
              <a:gd name="adj1" fmla="val 6190354"/>
              <a:gd name="adj2" fmla="val 14996165"/>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6" name="Google Shape;836;p72"/>
          <p:cNvSpPr/>
          <p:nvPr/>
        </p:nvSpPr>
        <p:spPr>
          <a:xfrm rot="-2492679">
            <a:off x="6575386" y="4575137"/>
            <a:ext cx="770804" cy="771601"/>
          </a:xfrm>
          <a:prstGeom prst="pie">
            <a:avLst>
              <a:gd name="adj1" fmla="val 4028252"/>
              <a:gd name="adj2" fmla="val 17183677"/>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7" name="Google Shape;837;p72"/>
          <p:cNvSpPr/>
          <p:nvPr/>
        </p:nvSpPr>
        <p:spPr>
          <a:xfrm rot="-4555551">
            <a:off x="4330852" y="2945875"/>
            <a:ext cx="769808" cy="771845"/>
          </a:xfrm>
          <a:prstGeom prst="pie">
            <a:avLst>
              <a:gd name="adj1" fmla="val 6190354"/>
              <a:gd name="adj2" fmla="val 14996165"/>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8" name="Google Shape;838;p72"/>
          <p:cNvSpPr/>
          <p:nvPr/>
        </p:nvSpPr>
        <p:spPr>
          <a:xfrm rot="6205784">
            <a:off x="4330932" y="2945770"/>
            <a:ext cx="769851" cy="771894"/>
          </a:xfrm>
          <a:prstGeom prst="pie">
            <a:avLst>
              <a:gd name="adj1" fmla="val 4028252"/>
              <a:gd name="adj2" fmla="val 17183677"/>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9" name="Google Shape;839;p72"/>
          <p:cNvSpPr txBox="1"/>
          <p:nvPr/>
        </p:nvSpPr>
        <p:spPr>
          <a:xfrm>
            <a:off x="7620000" y="2155733"/>
            <a:ext cx="3799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5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0" name="Google Shape;840;p72"/>
          <p:cNvSpPr txBox="1"/>
          <p:nvPr/>
        </p:nvSpPr>
        <p:spPr>
          <a:xfrm>
            <a:off x="0" y="2770733"/>
            <a:ext cx="3706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2100"/>
              </a:spcAft>
              <a:buNone/>
            </a:pPr>
            <a:r>
              <a:rPr lang="en-US" sz="1300" b="1">
                <a:solidFill>
                  <a:srgbClr val="2E5E73"/>
                </a:solidFill>
                <a:latin typeface="Roboto"/>
                <a:ea typeface="Roboto"/>
                <a:cs typeface="Roboto"/>
                <a:sym typeface="Roboto"/>
              </a:rPr>
              <a:t>Step 1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p:txBody>
      </p:sp>
      <p:sp>
        <p:nvSpPr>
          <p:cNvPr id="841" name="Google Shape;841;p72"/>
          <p:cNvSpPr txBox="1"/>
          <p:nvPr/>
        </p:nvSpPr>
        <p:spPr>
          <a:xfrm>
            <a:off x="0" y="4594133"/>
            <a:ext cx="37461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2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2" name="Google Shape;842;p72"/>
          <p:cNvSpPr txBox="1"/>
          <p:nvPr/>
        </p:nvSpPr>
        <p:spPr>
          <a:xfrm>
            <a:off x="7620000" y="53053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3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3" name="Google Shape;843;p72"/>
          <p:cNvSpPr txBox="1"/>
          <p:nvPr/>
        </p:nvSpPr>
        <p:spPr>
          <a:xfrm>
            <a:off x="4352733"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chemeClr val="dk2"/>
                </a:solidFill>
                <a:latin typeface="Roboto"/>
                <a:ea typeface="Roboto"/>
                <a:cs typeface="Roboto"/>
                <a:sym typeface="Roboto"/>
              </a:rPr>
              <a:t>01</a:t>
            </a:r>
            <a:endParaRPr sz="2100" b="1">
              <a:solidFill>
                <a:schemeClr val="dk2"/>
              </a:solidFill>
              <a:latin typeface="Roboto"/>
              <a:ea typeface="Roboto"/>
              <a:cs typeface="Roboto"/>
              <a:sym typeface="Roboto"/>
            </a:endParaRPr>
          </a:p>
        </p:txBody>
      </p:sp>
      <p:sp>
        <p:nvSpPr>
          <p:cNvPr id="844" name="Google Shape;844;p72"/>
          <p:cNvSpPr txBox="1"/>
          <p:nvPr/>
        </p:nvSpPr>
        <p:spPr>
          <a:xfrm>
            <a:off x="4900864"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02</a:t>
            </a:r>
            <a:endParaRPr sz="2100" b="1">
              <a:solidFill>
                <a:srgbClr val="FFFFFF"/>
              </a:solidFill>
              <a:latin typeface="Roboto"/>
              <a:ea typeface="Roboto"/>
              <a:cs typeface="Roboto"/>
              <a:sym typeface="Roboto"/>
            </a:endParaRPr>
          </a:p>
        </p:txBody>
      </p:sp>
      <p:sp>
        <p:nvSpPr>
          <p:cNvPr id="845" name="Google Shape;845;p72"/>
          <p:cNvSpPr txBox="1"/>
          <p:nvPr/>
        </p:nvSpPr>
        <p:spPr>
          <a:xfrm>
            <a:off x="6594205"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03</a:t>
            </a:r>
            <a:endParaRPr sz="2100" b="1">
              <a:solidFill>
                <a:srgbClr val="FFFFFF"/>
              </a:solidFill>
              <a:latin typeface="Roboto"/>
              <a:ea typeface="Roboto"/>
              <a:cs typeface="Roboto"/>
              <a:sym typeface="Roboto"/>
            </a:endParaRPr>
          </a:p>
        </p:txBody>
      </p:sp>
      <p:sp>
        <p:nvSpPr>
          <p:cNvPr id="846" name="Google Shape;846;p72"/>
          <p:cNvSpPr txBox="1"/>
          <p:nvPr/>
        </p:nvSpPr>
        <p:spPr>
          <a:xfrm>
            <a:off x="7140090"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04</a:t>
            </a:r>
            <a:endParaRPr sz="2100" b="1">
              <a:solidFill>
                <a:srgbClr val="FFFFFF"/>
              </a:solidFill>
              <a:latin typeface="Roboto"/>
              <a:ea typeface="Roboto"/>
              <a:cs typeface="Roboto"/>
              <a:sym typeface="Roboto"/>
            </a:endParaRPr>
          </a:p>
        </p:txBody>
      </p:sp>
      <p:sp>
        <p:nvSpPr>
          <p:cNvPr id="847" name="Google Shape;847;p72"/>
          <p:cNvSpPr txBox="1"/>
          <p:nvPr/>
        </p:nvSpPr>
        <p:spPr>
          <a:xfrm>
            <a:off x="5776308" y="2058315"/>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chemeClr val="dk2"/>
                </a:solidFill>
                <a:latin typeface="Roboto"/>
                <a:ea typeface="Roboto"/>
                <a:cs typeface="Roboto"/>
                <a:sym typeface="Roboto"/>
              </a:rPr>
              <a:t>05</a:t>
            </a:r>
            <a:endParaRPr sz="2100" b="1">
              <a:solidFill>
                <a:schemeClr val="dk2"/>
              </a:solidFill>
              <a:latin typeface="Roboto"/>
              <a:ea typeface="Roboto"/>
              <a:cs typeface="Roboto"/>
              <a:sym typeface="Roboto"/>
            </a:endParaRPr>
          </a:p>
        </p:txBody>
      </p:sp>
      <p:sp>
        <p:nvSpPr>
          <p:cNvPr id="848" name="Google Shape;848;p72"/>
          <p:cNvSpPr txBox="1"/>
          <p:nvPr/>
        </p:nvSpPr>
        <p:spPr>
          <a:xfrm>
            <a:off x="7620000" y="36797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4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9" name="Google Shape;849;p7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50" name="Google Shape;850;p72"/>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Custom Layout 19">
  <p:cSld name="CUSTOM_18">
    <p:spTree>
      <p:nvGrpSpPr>
        <p:cNvPr id="1" name="Shape 851"/>
        <p:cNvGrpSpPr/>
        <p:nvPr/>
      </p:nvGrpSpPr>
      <p:grpSpPr>
        <a:xfrm>
          <a:off x="0" y="0"/>
          <a:ext cx="0" cy="0"/>
          <a:chOff x="0" y="0"/>
          <a:chExt cx="0" cy="0"/>
        </a:xfrm>
      </p:grpSpPr>
      <p:sp>
        <p:nvSpPr>
          <p:cNvPr id="852" name="Google Shape;852;p73"/>
          <p:cNvSpPr/>
          <p:nvPr/>
        </p:nvSpPr>
        <p:spPr>
          <a:xfrm>
            <a:off x="6021139" y="1583567"/>
            <a:ext cx="4845300" cy="2043300"/>
          </a:xfrm>
          <a:prstGeom prst="round2DiagRect">
            <a:avLst>
              <a:gd name="adj1" fmla="val 0"/>
              <a:gd name="adj2" fmla="val 1339"/>
            </a:avLst>
          </a:prstGeom>
          <a:solidFill>
            <a:srgbClr val="F2F2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second</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500">
              <a:solidFill>
                <a:srgbClr val="9E9E9E"/>
              </a:solidFill>
              <a:latin typeface="Roboto"/>
              <a:ea typeface="Roboto"/>
              <a:cs typeface="Roboto"/>
              <a:sym typeface="Roboto"/>
            </a:endParaRPr>
          </a:p>
          <a:p>
            <a:pPr marL="0" lvl="0" indent="0" algn="l" rtl="0">
              <a:spcBef>
                <a:spcPts val="0"/>
              </a:spcBef>
              <a:spcAft>
                <a:spcPts val="0"/>
              </a:spcAft>
              <a:buClr>
                <a:srgbClr val="000000"/>
              </a:buClr>
              <a:buSzPts val="1500"/>
              <a:buFont typeface="Arial"/>
              <a:buNone/>
            </a:pPr>
            <a:endParaRPr sz="1300">
              <a:solidFill>
                <a:srgbClr val="A9B7C0"/>
              </a:solidFill>
            </a:endParaRPr>
          </a:p>
        </p:txBody>
      </p:sp>
      <p:sp>
        <p:nvSpPr>
          <p:cNvPr id="853" name="Google Shape;853;p73"/>
          <p:cNvSpPr/>
          <p:nvPr/>
        </p:nvSpPr>
        <p:spPr>
          <a:xfrm>
            <a:off x="1098033" y="3708766"/>
            <a:ext cx="4845300" cy="2043300"/>
          </a:xfrm>
          <a:prstGeom prst="round2DiagRect">
            <a:avLst>
              <a:gd name="adj1" fmla="val 0"/>
              <a:gd name="adj2" fmla="val 0"/>
            </a:avLst>
          </a:prstGeom>
          <a:solidFill>
            <a:srgbClr val="F2F2F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fourth</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a:t>
            </a:r>
            <a:r>
              <a:rPr lang="en-US" sz="1500">
                <a:solidFill>
                  <a:srgbClr val="9E9E9E"/>
                </a:solidFill>
              </a:rPr>
              <a:t> </a:t>
            </a:r>
            <a:endParaRPr sz="1300">
              <a:solidFill>
                <a:srgbClr val="9E9E9E"/>
              </a:solidFill>
            </a:endParaRPr>
          </a:p>
        </p:txBody>
      </p:sp>
      <p:sp>
        <p:nvSpPr>
          <p:cNvPr id="854" name="Google Shape;854;p73"/>
          <p:cNvSpPr/>
          <p:nvPr/>
        </p:nvSpPr>
        <p:spPr>
          <a:xfrm flipH="1">
            <a:off x="6020833" y="3708767"/>
            <a:ext cx="4845300" cy="2043300"/>
          </a:xfrm>
          <a:prstGeom prst="round2DiagRect">
            <a:avLst>
              <a:gd name="adj1" fmla="val 0"/>
              <a:gd name="adj2" fmla="val 0"/>
            </a:avLst>
          </a:prstGeom>
          <a:solidFill>
            <a:srgbClr val="F2F2F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third</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rgbClr val="9E9E9E"/>
              </a:solidFill>
              <a:latin typeface="Roboto"/>
              <a:ea typeface="Roboto"/>
              <a:cs typeface="Roboto"/>
              <a:sym typeface="Roboto"/>
            </a:endParaRPr>
          </a:p>
        </p:txBody>
      </p:sp>
      <p:sp>
        <p:nvSpPr>
          <p:cNvPr id="855" name="Google Shape;855;p73"/>
          <p:cNvSpPr/>
          <p:nvPr/>
        </p:nvSpPr>
        <p:spPr>
          <a:xfrm flipH="1">
            <a:off x="1101061" y="1583567"/>
            <a:ext cx="4839300" cy="2043300"/>
          </a:xfrm>
          <a:prstGeom prst="round2DiagRect">
            <a:avLst>
              <a:gd name="adj1" fmla="val 0"/>
              <a:gd name="adj2" fmla="val 0"/>
            </a:avLst>
          </a:prstGeom>
          <a:solidFill>
            <a:srgbClr val="AADC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first</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56" name="Google Shape;856;p73"/>
          <p:cNvSpPr/>
          <p:nvPr/>
        </p:nvSpPr>
        <p:spPr>
          <a:xfrm>
            <a:off x="5143500" y="29971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01</a:t>
            </a:r>
            <a:endParaRPr sz="3200" b="1">
              <a:solidFill>
                <a:schemeClr val="dk2"/>
              </a:solidFill>
              <a:latin typeface="Roboto"/>
              <a:ea typeface="Roboto"/>
              <a:cs typeface="Roboto"/>
              <a:sym typeface="Roboto"/>
            </a:endParaRPr>
          </a:p>
        </p:txBody>
      </p:sp>
      <p:sp>
        <p:nvSpPr>
          <p:cNvPr id="857" name="Google Shape;857;p73"/>
          <p:cNvSpPr/>
          <p:nvPr/>
        </p:nvSpPr>
        <p:spPr>
          <a:xfrm>
            <a:off x="5943400" y="29971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02</a:t>
            </a:r>
            <a:endParaRPr sz="3200" b="1">
              <a:solidFill>
                <a:srgbClr val="FFFFFF"/>
              </a:solidFill>
              <a:latin typeface="Roboto"/>
              <a:ea typeface="Roboto"/>
              <a:cs typeface="Roboto"/>
              <a:sym typeface="Roboto"/>
            </a:endParaRPr>
          </a:p>
        </p:txBody>
      </p:sp>
      <p:sp>
        <p:nvSpPr>
          <p:cNvPr id="858" name="Google Shape;858;p73"/>
          <p:cNvSpPr/>
          <p:nvPr/>
        </p:nvSpPr>
        <p:spPr>
          <a:xfrm>
            <a:off x="5143500" y="36067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04</a:t>
            </a:r>
            <a:endParaRPr sz="3200" b="1">
              <a:solidFill>
                <a:srgbClr val="FFFFFF"/>
              </a:solidFill>
              <a:latin typeface="Roboto"/>
              <a:ea typeface="Roboto"/>
              <a:cs typeface="Roboto"/>
              <a:sym typeface="Roboto"/>
            </a:endParaRPr>
          </a:p>
        </p:txBody>
      </p:sp>
      <p:sp>
        <p:nvSpPr>
          <p:cNvPr id="859" name="Google Shape;859;p73"/>
          <p:cNvSpPr/>
          <p:nvPr/>
        </p:nvSpPr>
        <p:spPr>
          <a:xfrm>
            <a:off x="5943400" y="36067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03</a:t>
            </a:r>
            <a:endParaRPr sz="3200" b="1">
              <a:solidFill>
                <a:srgbClr val="FFFFFF"/>
              </a:solidFill>
              <a:latin typeface="Roboto"/>
              <a:ea typeface="Roboto"/>
              <a:cs typeface="Roboto"/>
              <a:sym typeface="Roboto"/>
            </a:endParaRPr>
          </a:p>
        </p:txBody>
      </p:sp>
      <p:sp>
        <p:nvSpPr>
          <p:cNvPr id="860" name="Google Shape;860;p7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61" name="Google Shape;861;p73"/>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Custom Layout 20">
  <p:cSld name="CUSTOM_19">
    <p:spTree>
      <p:nvGrpSpPr>
        <p:cNvPr id="1" name="Shape 862"/>
        <p:cNvGrpSpPr/>
        <p:nvPr/>
      </p:nvGrpSpPr>
      <p:grpSpPr>
        <a:xfrm>
          <a:off x="0" y="0"/>
          <a:ext cx="0" cy="0"/>
          <a:chOff x="0" y="0"/>
          <a:chExt cx="0" cy="0"/>
        </a:xfrm>
      </p:grpSpPr>
      <p:sp>
        <p:nvSpPr>
          <p:cNvPr id="863" name="Google Shape;863;p74"/>
          <p:cNvSpPr/>
          <p:nvPr/>
        </p:nvSpPr>
        <p:spPr>
          <a:xfrm>
            <a:off x="6021139" y="1583567"/>
            <a:ext cx="4845300" cy="2043300"/>
          </a:xfrm>
          <a:prstGeom prst="round2DiagRect">
            <a:avLst>
              <a:gd name="adj1" fmla="val 0"/>
              <a:gd name="adj2" fmla="val 1339"/>
            </a:avLst>
          </a:prstGeom>
          <a:solidFill>
            <a:srgbClr val="00C7CC"/>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second</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500">
              <a:solidFill>
                <a:schemeClr val="dk2"/>
              </a:solidFill>
              <a:latin typeface="Roboto"/>
              <a:ea typeface="Roboto"/>
              <a:cs typeface="Roboto"/>
              <a:sym typeface="Roboto"/>
            </a:endParaRPr>
          </a:p>
          <a:p>
            <a:pPr marL="0" lvl="0" indent="0" algn="l" rtl="0">
              <a:spcBef>
                <a:spcPts val="0"/>
              </a:spcBef>
              <a:spcAft>
                <a:spcPts val="0"/>
              </a:spcAft>
              <a:buClr>
                <a:srgbClr val="000000"/>
              </a:buClr>
              <a:buSzPts val="1500"/>
              <a:buFont typeface="Arial"/>
              <a:buNone/>
            </a:pPr>
            <a:endParaRPr sz="1300">
              <a:solidFill>
                <a:schemeClr val="dk2"/>
              </a:solidFill>
            </a:endParaRPr>
          </a:p>
        </p:txBody>
      </p:sp>
      <p:sp>
        <p:nvSpPr>
          <p:cNvPr id="864" name="Google Shape;864;p74"/>
          <p:cNvSpPr/>
          <p:nvPr/>
        </p:nvSpPr>
        <p:spPr>
          <a:xfrm>
            <a:off x="1098167" y="3708766"/>
            <a:ext cx="4845300" cy="2043300"/>
          </a:xfrm>
          <a:prstGeom prst="round2DiagRect">
            <a:avLst>
              <a:gd name="adj1" fmla="val 0"/>
              <a:gd name="adj2" fmla="val 0"/>
            </a:avLst>
          </a:prstGeom>
          <a:solidFill>
            <a:srgbClr val="2E5E73"/>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FFFFFF"/>
                </a:solidFill>
                <a:latin typeface="Roboto"/>
                <a:ea typeface="Roboto"/>
                <a:cs typeface="Roboto"/>
                <a:sym typeface="Roboto"/>
              </a:rPr>
              <a:t>This slide has 4 parts. Explain the </a:t>
            </a:r>
            <a:r>
              <a:rPr lang="en-US" sz="1500" b="1">
                <a:solidFill>
                  <a:srgbClr val="FFFFFF"/>
                </a:solidFill>
                <a:latin typeface="Roboto"/>
                <a:ea typeface="Roboto"/>
                <a:cs typeface="Roboto"/>
                <a:sym typeface="Roboto"/>
              </a:rPr>
              <a:t>fourth</a:t>
            </a:r>
            <a:r>
              <a:rPr lang="en-US" sz="1500">
                <a:solidFill>
                  <a:srgbClr val="FFFFFF"/>
                </a:solidFill>
                <a:latin typeface="Roboto"/>
                <a:ea typeface="Roboto"/>
                <a:cs typeface="Roboto"/>
                <a:sym typeface="Roboto"/>
              </a:rPr>
              <a:t> part here. The parts that have not yet been explained are grayed out. You can change the point size of this text depending on how much space you need.</a:t>
            </a:r>
            <a:r>
              <a:rPr lang="en-US" sz="1500">
                <a:solidFill>
                  <a:srgbClr val="FFFFFF"/>
                </a:solidFill>
              </a:rPr>
              <a:t> </a:t>
            </a:r>
            <a:endParaRPr sz="1300">
              <a:solidFill>
                <a:srgbClr val="FFFFFF"/>
              </a:solidFill>
            </a:endParaRPr>
          </a:p>
        </p:txBody>
      </p:sp>
      <p:sp>
        <p:nvSpPr>
          <p:cNvPr id="865" name="Google Shape;865;p74"/>
          <p:cNvSpPr/>
          <p:nvPr/>
        </p:nvSpPr>
        <p:spPr>
          <a:xfrm flipH="1">
            <a:off x="6020833" y="3708767"/>
            <a:ext cx="4845300" cy="2043300"/>
          </a:xfrm>
          <a:prstGeom prst="round2DiagRect">
            <a:avLst>
              <a:gd name="adj1" fmla="val 0"/>
              <a:gd name="adj2" fmla="val 0"/>
            </a:avLst>
          </a:prstGeom>
          <a:solidFill>
            <a:srgbClr val="FCB91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third</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66" name="Google Shape;866;p74"/>
          <p:cNvSpPr/>
          <p:nvPr/>
        </p:nvSpPr>
        <p:spPr>
          <a:xfrm flipH="1">
            <a:off x="1101061" y="1583567"/>
            <a:ext cx="4839300" cy="2043300"/>
          </a:xfrm>
          <a:prstGeom prst="round2DiagRect">
            <a:avLst>
              <a:gd name="adj1" fmla="val 0"/>
              <a:gd name="adj2" fmla="val 0"/>
            </a:avLst>
          </a:prstGeom>
          <a:solidFill>
            <a:srgbClr val="AADC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first</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67" name="Google Shape;867;p74"/>
          <p:cNvSpPr/>
          <p:nvPr/>
        </p:nvSpPr>
        <p:spPr>
          <a:xfrm>
            <a:off x="5143500" y="29971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01</a:t>
            </a:r>
            <a:endParaRPr sz="3200" b="1">
              <a:solidFill>
                <a:schemeClr val="dk2"/>
              </a:solidFill>
              <a:latin typeface="Roboto"/>
              <a:ea typeface="Roboto"/>
              <a:cs typeface="Roboto"/>
              <a:sym typeface="Roboto"/>
            </a:endParaRPr>
          </a:p>
        </p:txBody>
      </p:sp>
      <p:sp>
        <p:nvSpPr>
          <p:cNvPr id="868" name="Google Shape;868;p74"/>
          <p:cNvSpPr/>
          <p:nvPr/>
        </p:nvSpPr>
        <p:spPr>
          <a:xfrm>
            <a:off x="5943400" y="29971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02</a:t>
            </a:r>
            <a:endParaRPr sz="3200" b="1">
              <a:solidFill>
                <a:schemeClr val="dk2"/>
              </a:solidFill>
              <a:latin typeface="Roboto"/>
              <a:ea typeface="Roboto"/>
              <a:cs typeface="Roboto"/>
              <a:sym typeface="Roboto"/>
            </a:endParaRPr>
          </a:p>
        </p:txBody>
      </p:sp>
      <p:sp>
        <p:nvSpPr>
          <p:cNvPr id="869" name="Google Shape;869;p74"/>
          <p:cNvSpPr/>
          <p:nvPr/>
        </p:nvSpPr>
        <p:spPr>
          <a:xfrm>
            <a:off x="5143500" y="36067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04</a:t>
            </a:r>
            <a:endParaRPr sz="3200" b="1">
              <a:solidFill>
                <a:srgbClr val="FFFFFF"/>
              </a:solidFill>
              <a:latin typeface="Roboto"/>
              <a:ea typeface="Roboto"/>
              <a:cs typeface="Roboto"/>
              <a:sym typeface="Roboto"/>
            </a:endParaRPr>
          </a:p>
        </p:txBody>
      </p:sp>
      <p:sp>
        <p:nvSpPr>
          <p:cNvPr id="870" name="Google Shape;870;p74"/>
          <p:cNvSpPr/>
          <p:nvPr/>
        </p:nvSpPr>
        <p:spPr>
          <a:xfrm>
            <a:off x="5943400" y="36067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03</a:t>
            </a:r>
            <a:endParaRPr sz="3200" b="1">
              <a:solidFill>
                <a:schemeClr val="dk2"/>
              </a:solidFill>
              <a:latin typeface="Roboto"/>
              <a:ea typeface="Roboto"/>
              <a:cs typeface="Roboto"/>
              <a:sym typeface="Roboto"/>
            </a:endParaRPr>
          </a:p>
        </p:txBody>
      </p:sp>
      <p:sp>
        <p:nvSpPr>
          <p:cNvPr id="871" name="Google Shape;871;p7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72" name="Google Shape;872;p74"/>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Custom Layout 21">
  <p:cSld name="CUSTOM_20">
    <p:spTree>
      <p:nvGrpSpPr>
        <p:cNvPr id="1" name="Shape 873"/>
        <p:cNvGrpSpPr/>
        <p:nvPr/>
      </p:nvGrpSpPr>
      <p:grpSpPr>
        <a:xfrm>
          <a:off x="0" y="0"/>
          <a:ext cx="0" cy="0"/>
          <a:chOff x="0" y="0"/>
          <a:chExt cx="0" cy="0"/>
        </a:xfrm>
      </p:grpSpPr>
      <p:sp>
        <p:nvSpPr>
          <p:cNvPr id="874" name="Google Shape;874;p75"/>
          <p:cNvSpPr/>
          <p:nvPr/>
        </p:nvSpPr>
        <p:spPr>
          <a:xfrm>
            <a:off x="4737136" y="1900563"/>
            <a:ext cx="2708100" cy="2708100"/>
          </a:xfrm>
          <a:prstGeom prst="ellipse">
            <a:avLst/>
          </a:prstGeom>
          <a:noFill/>
          <a:ln w="28575" cap="flat"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5" name="Google Shape;875;p75"/>
          <p:cNvSpPr/>
          <p:nvPr/>
        </p:nvSpPr>
        <p:spPr>
          <a:xfrm>
            <a:off x="3766133" y="3267279"/>
            <a:ext cx="2708100" cy="2708100"/>
          </a:xfrm>
          <a:prstGeom prst="ellipse">
            <a:avLst/>
          </a:prstGeom>
          <a:noFill/>
          <a:ln w="28575" cap="flat" cmpd="sng">
            <a:solidFill>
              <a:srgbClr val="2E5E7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6" name="Google Shape;876;p75"/>
          <p:cNvSpPr/>
          <p:nvPr/>
        </p:nvSpPr>
        <p:spPr>
          <a:xfrm>
            <a:off x="5675754" y="3267279"/>
            <a:ext cx="2708100" cy="2708100"/>
          </a:xfrm>
          <a:prstGeom prst="ellipse">
            <a:avLst/>
          </a:prstGeom>
          <a:noFill/>
          <a:ln w="28575" cap="flat" cmpd="sng">
            <a:solidFill>
              <a:srgbClr val="1475D4"/>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877" name="Google Shape;877;p75"/>
          <p:cNvCxnSpPr/>
          <p:nvPr/>
        </p:nvCxnSpPr>
        <p:spPr>
          <a:xfrm rot="10800000">
            <a:off x="3233433" y="2433000"/>
            <a:ext cx="2806500" cy="0"/>
          </a:xfrm>
          <a:prstGeom prst="straightConnector1">
            <a:avLst/>
          </a:prstGeom>
          <a:noFill/>
          <a:ln w="9525" cap="flat" cmpd="sng">
            <a:solidFill>
              <a:srgbClr val="082D49"/>
            </a:solidFill>
            <a:prstDash val="solid"/>
            <a:round/>
            <a:headEnd type="oval" w="sm" len="sm"/>
            <a:tailEnd type="none" w="sm" len="sm"/>
          </a:ln>
        </p:spPr>
      </p:cxnSp>
      <p:sp>
        <p:nvSpPr>
          <p:cNvPr id="878" name="Google Shape;878;p75"/>
          <p:cNvSpPr txBox="1"/>
          <p:nvPr/>
        </p:nvSpPr>
        <p:spPr>
          <a:xfrm>
            <a:off x="398535" y="2368857"/>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cxnSp>
        <p:nvCxnSpPr>
          <p:cNvPr id="879" name="Google Shape;879;p75"/>
          <p:cNvCxnSpPr/>
          <p:nvPr/>
        </p:nvCxnSpPr>
        <p:spPr>
          <a:xfrm rot="10800000">
            <a:off x="3241033" y="5220067"/>
            <a:ext cx="1467600" cy="0"/>
          </a:xfrm>
          <a:prstGeom prst="straightConnector1">
            <a:avLst/>
          </a:prstGeom>
          <a:noFill/>
          <a:ln w="9525" cap="flat" cmpd="sng">
            <a:solidFill>
              <a:srgbClr val="082D49"/>
            </a:solidFill>
            <a:prstDash val="solid"/>
            <a:round/>
            <a:headEnd type="oval" w="sm" len="sm"/>
            <a:tailEnd type="none" w="sm" len="sm"/>
          </a:ln>
        </p:spPr>
      </p:cxnSp>
      <p:sp>
        <p:nvSpPr>
          <p:cNvPr id="880" name="Google Shape;880;p75"/>
          <p:cNvSpPr txBox="1"/>
          <p:nvPr/>
        </p:nvSpPr>
        <p:spPr>
          <a:xfrm>
            <a:off x="398535" y="5156023"/>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cxnSp>
        <p:nvCxnSpPr>
          <p:cNvPr id="881" name="Google Shape;881;p75"/>
          <p:cNvCxnSpPr/>
          <p:nvPr/>
        </p:nvCxnSpPr>
        <p:spPr>
          <a:xfrm rot="10800000">
            <a:off x="6039967" y="4393133"/>
            <a:ext cx="2639700" cy="0"/>
          </a:xfrm>
          <a:prstGeom prst="straightConnector1">
            <a:avLst/>
          </a:prstGeom>
          <a:noFill/>
          <a:ln w="9525" cap="flat" cmpd="sng">
            <a:solidFill>
              <a:srgbClr val="CCCCCC"/>
            </a:solidFill>
            <a:prstDash val="solid"/>
            <a:round/>
            <a:headEnd type="none" w="sm" len="sm"/>
            <a:tailEnd type="oval" w="sm" len="sm"/>
          </a:ln>
        </p:spPr>
      </p:cxnSp>
      <p:sp>
        <p:nvSpPr>
          <p:cNvPr id="882" name="Google Shape;882;p75"/>
          <p:cNvSpPr txBox="1"/>
          <p:nvPr/>
        </p:nvSpPr>
        <p:spPr>
          <a:xfrm>
            <a:off x="8782304" y="4343233"/>
            <a:ext cx="29727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3" name="Google Shape;883;p75"/>
          <p:cNvCxnSpPr/>
          <p:nvPr/>
        </p:nvCxnSpPr>
        <p:spPr>
          <a:xfrm rot="10800000">
            <a:off x="6871433" y="3379550"/>
            <a:ext cx="1915200" cy="0"/>
          </a:xfrm>
          <a:prstGeom prst="straightConnector1">
            <a:avLst/>
          </a:prstGeom>
          <a:noFill/>
          <a:ln w="9525" cap="flat" cmpd="sng">
            <a:solidFill>
              <a:srgbClr val="CCCCCC"/>
            </a:solidFill>
            <a:prstDash val="solid"/>
            <a:round/>
            <a:headEnd type="none" w="sm" len="sm"/>
            <a:tailEnd type="oval" w="sm" len="sm"/>
          </a:ln>
        </p:spPr>
      </p:cxnSp>
      <p:sp>
        <p:nvSpPr>
          <p:cNvPr id="884" name="Google Shape;884;p75"/>
          <p:cNvSpPr txBox="1"/>
          <p:nvPr/>
        </p:nvSpPr>
        <p:spPr>
          <a:xfrm>
            <a:off x="8786635" y="3340457"/>
            <a:ext cx="28365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5" name="Google Shape;885;p75"/>
          <p:cNvCxnSpPr/>
          <p:nvPr/>
        </p:nvCxnSpPr>
        <p:spPr>
          <a:xfrm rot="10800000">
            <a:off x="3297633" y="3703567"/>
            <a:ext cx="1690800" cy="0"/>
          </a:xfrm>
          <a:prstGeom prst="straightConnector1">
            <a:avLst/>
          </a:prstGeom>
          <a:noFill/>
          <a:ln w="9525" cap="flat" cmpd="sng">
            <a:solidFill>
              <a:srgbClr val="CCCCCC"/>
            </a:solidFill>
            <a:prstDash val="solid"/>
            <a:round/>
            <a:headEnd type="oval" w="sm" len="sm"/>
            <a:tailEnd type="none" w="sm" len="sm"/>
          </a:ln>
        </p:spPr>
      </p:cxnSp>
      <p:sp>
        <p:nvSpPr>
          <p:cNvPr id="886" name="Google Shape;886;p75"/>
          <p:cNvSpPr txBox="1"/>
          <p:nvPr/>
        </p:nvSpPr>
        <p:spPr>
          <a:xfrm>
            <a:off x="471868" y="3639507"/>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7" name="Google Shape;887;p75"/>
          <p:cNvCxnSpPr/>
          <p:nvPr/>
        </p:nvCxnSpPr>
        <p:spPr>
          <a:xfrm rot="10800000">
            <a:off x="7111900" y="5410033"/>
            <a:ext cx="1707300" cy="0"/>
          </a:xfrm>
          <a:prstGeom prst="straightConnector1">
            <a:avLst/>
          </a:prstGeom>
          <a:noFill/>
          <a:ln w="9525" cap="flat" cmpd="sng">
            <a:solidFill>
              <a:srgbClr val="082D49"/>
            </a:solidFill>
            <a:prstDash val="solid"/>
            <a:round/>
            <a:headEnd type="none" w="sm" len="sm"/>
            <a:tailEnd type="oval" w="sm" len="sm"/>
          </a:ln>
        </p:spPr>
      </p:cxnSp>
      <p:sp>
        <p:nvSpPr>
          <p:cNvPr id="888" name="Google Shape;888;p75"/>
          <p:cNvSpPr txBox="1"/>
          <p:nvPr/>
        </p:nvSpPr>
        <p:spPr>
          <a:xfrm>
            <a:off x="8782304" y="5346000"/>
            <a:ext cx="29727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sp>
        <p:nvSpPr>
          <p:cNvPr id="889" name="Google Shape;889;p75"/>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90" name="Google Shape;890;p75"/>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91"/>
        <p:cNvGrpSpPr/>
        <p:nvPr/>
      </p:nvGrpSpPr>
      <p:grpSpPr>
        <a:xfrm>
          <a:off x="0" y="0"/>
          <a:ext cx="0" cy="0"/>
          <a:chOff x="0" y="0"/>
          <a:chExt cx="0" cy="0"/>
        </a:xfrm>
      </p:grpSpPr>
      <p:sp>
        <p:nvSpPr>
          <p:cNvPr id="892" name="Google Shape;892;p76"/>
          <p:cNvSpPr txBox="1">
            <a:spLocks noGrp="1"/>
          </p:cNvSpPr>
          <p:nvPr>
            <p:ph type="body" idx="1"/>
          </p:nvPr>
        </p:nvSpPr>
        <p:spPr>
          <a:xfrm>
            <a:off x="923067" y="1497267"/>
            <a:ext cx="10853100" cy="45945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893" name="Google Shape;893;p76"/>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94" name="Google Shape;894;p76"/>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895"/>
        <p:cNvGrpSpPr/>
        <p:nvPr/>
      </p:nvGrpSpPr>
      <p:grpSpPr>
        <a:xfrm>
          <a:off x="0" y="0"/>
          <a:ext cx="0" cy="0"/>
          <a:chOff x="0" y="0"/>
          <a:chExt cx="0" cy="0"/>
        </a:xfrm>
      </p:grpSpPr>
      <p:sp>
        <p:nvSpPr>
          <p:cNvPr id="896" name="Google Shape;896;p77"/>
          <p:cNvSpPr txBox="1">
            <a:spLocks noGrp="1"/>
          </p:cNvSpPr>
          <p:nvPr>
            <p:ph type="ctrTitle"/>
          </p:nvPr>
        </p:nvSpPr>
        <p:spPr>
          <a:xfrm>
            <a:off x="0" y="992767"/>
            <a:ext cx="12192000" cy="2736900"/>
          </a:xfrm>
          <a:prstGeom prst="rect">
            <a:avLst/>
          </a:prstGeom>
        </p:spPr>
        <p:txBody>
          <a:bodyPr spcFirstLastPara="1" wrap="square" lIns="487675" tIns="121900" rIns="121900" bIns="121900" anchor="b" anchorCtr="0">
            <a:noAutofit/>
          </a:bodyPr>
          <a:lstStyle>
            <a:lvl1pPr lvl="0" algn="ctr" rtl="0">
              <a:spcBef>
                <a:spcPts val="0"/>
              </a:spcBef>
              <a:spcAft>
                <a:spcPts val="0"/>
              </a:spcAft>
              <a:buSzPts val="6900"/>
              <a:buNone/>
              <a:defRPr sz="6900"/>
            </a:lvl1pPr>
            <a:lvl2pPr lvl="1" algn="ctr" rtl="0">
              <a:spcBef>
                <a:spcPts val="0"/>
              </a:spcBef>
              <a:spcAft>
                <a:spcPts val="0"/>
              </a:spcAft>
              <a:buSzPts val="6900"/>
              <a:buNone/>
              <a:defRPr sz="6900"/>
            </a:lvl2pPr>
            <a:lvl3pPr lvl="2" algn="ctr" rtl="0">
              <a:spcBef>
                <a:spcPts val="0"/>
              </a:spcBef>
              <a:spcAft>
                <a:spcPts val="0"/>
              </a:spcAft>
              <a:buSzPts val="6900"/>
              <a:buNone/>
              <a:defRPr sz="6900"/>
            </a:lvl3pPr>
            <a:lvl4pPr lvl="3" algn="ctr" rtl="0">
              <a:spcBef>
                <a:spcPts val="0"/>
              </a:spcBef>
              <a:spcAft>
                <a:spcPts val="0"/>
              </a:spcAft>
              <a:buSzPts val="6900"/>
              <a:buNone/>
              <a:defRPr sz="6900"/>
            </a:lvl4pPr>
            <a:lvl5pPr lvl="4" algn="ctr" rtl="0">
              <a:spcBef>
                <a:spcPts val="0"/>
              </a:spcBef>
              <a:spcAft>
                <a:spcPts val="0"/>
              </a:spcAft>
              <a:buSzPts val="6900"/>
              <a:buNone/>
              <a:defRPr sz="6900"/>
            </a:lvl5pPr>
            <a:lvl6pPr lvl="5" algn="ctr" rtl="0">
              <a:spcBef>
                <a:spcPts val="0"/>
              </a:spcBef>
              <a:spcAft>
                <a:spcPts val="0"/>
              </a:spcAft>
              <a:buSzPts val="6900"/>
              <a:buNone/>
              <a:defRPr sz="6900"/>
            </a:lvl6pPr>
            <a:lvl7pPr lvl="6" algn="ctr" rtl="0">
              <a:spcBef>
                <a:spcPts val="0"/>
              </a:spcBef>
              <a:spcAft>
                <a:spcPts val="0"/>
              </a:spcAft>
              <a:buSzPts val="6900"/>
              <a:buNone/>
              <a:defRPr sz="6900"/>
            </a:lvl7pPr>
            <a:lvl8pPr lvl="7" algn="ctr" rtl="0">
              <a:spcBef>
                <a:spcPts val="0"/>
              </a:spcBef>
              <a:spcAft>
                <a:spcPts val="0"/>
              </a:spcAft>
              <a:buSzPts val="6900"/>
              <a:buNone/>
              <a:defRPr sz="6900"/>
            </a:lvl8pPr>
            <a:lvl9pPr lvl="8" algn="ctr" rtl="0">
              <a:spcBef>
                <a:spcPts val="0"/>
              </a:spcBef>
              <a:spcAft>
                <a:spcPts val="0"/>
              </a:spcAft>
              <a:buSzPts val="6900"/>
              <a:buNone/>
              <a:defRPr sz="6900"/>
            </a:lvl9pPr>
          </a:lstStyle>
          <a:p>
            <a:endParaRPr/>
          </a:p>
        </p:txBody>
      </p:sp>
      <p:sp>
        <p:nvSpPr>
          <p:cNvPr id="897" name="Google Shape;897;p77"/>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3700"/>
              <a:buNone/>
              <a:defRPr sz="3700"/>
            </a:lvl1pPr>
            <a:lvl2pPr lvl="1" algn="ctr" rtl="0">
              <a:lnSpc>
                <a:spcPct val="100000"/>
              </a:lnSpc>
              <a:spcBef>
                <a:spcPts val="0"/>
              </a:spcBef>
              <a:spcAft>
                <a:spcPts val="0"/>
              </a:spcAft>
              <a:buSzPts val="3700"/>
              <a:buNone/>
              <a:defRPr sz="3700"/>
            </a:lvl2pPr>
            <a:lvl3pPr lvl="2" algn="ctr" rtl="0">
              <a:lnSpc>
                <a:spcPct val="100000"/>
              </a:lnSpc>
              <a:spcBef>
                <a:spcPts val="0"/>
              </a:spcBef>
              <a:spcAft>
                <a:spcPts val="0"/>
              </a:spcAft>
              <a:buSzPts val="3700"/>
              <a:buNone/>
              <a:defRPr sz="3700"/>
            </a:lvl3pPr>
            <a:lvl4pPr lvl="3" algn="ctr" rtl="0">
              <a:lnSpc>
                <a:spcPct val="100000"/>
              </a:lnSpc>
              <a:spcBef>
                <a:spcPts val="0"/>
              </a:spcBef>
              <a:spcAft>
                <a:spcPts val="0"/>
              </a:spcAft>
              <a:buSzPts val="3700"/>
              <a:buNone/>
              <a:defRPr sz="3700"/>
            </a:lvl4pPr>
            <a:lvl5pPr lvl="4" algn="ctr" rtl="0">
              <a:lnSpc>
                <a:spcPct val="100000"/>
              </a:lnSpc>
              <a:spcBef>
                <a:spcPts val="0"/>
              </a:spcBef>
              <a:spcAft>
                <a:spcPts val="0"/>
              </a:spcAft>
              <a:buSzPts val="3700"/>
              <a:buNone/>
              <a:defRPr sz="3700"/>
            </a:lvl5pPr>
            <a:lvl6pPr lvl="5" algn="ctr" rtl="0">
              <a:lnSpc>
                <a:spcPct val="100000"/>
              </a:lnSpc>
              <a:spcBef>
                <a:spcPts val="0"/>
              </a:spcBef>
              <a:spcAft>
                <a:spcPts val="0"/>
              </a:spcAft>
              <a:buSzPts val="3700"/>
              <a:buNone/>
              <a:defRPr sz="3700"/>
            </a:lvl6pPr>
            <a:lvl7pPr lvl="6" algn="ctr" rtl="0">
              <a:lnSpc>
                <a:spcPct val="100000"/>
              </a:lnSpc>
              <a:spcBef>
                <a:spcPts val="0"/>
              </a:spcBef>
              <a:spcAft>
                <a:spcPts val="0"/>
              </a:spcAft>
              <a:buSzPts val="3700"/>
              <a:buNone/>
              <a:defRPr sz="3700"/>
            </a:lvl7pPr>
            <a:lvl8pPr lvl="7" algn="ctr" rtl="0">
              <a:lnSpc>
                <a:spcPct val="100000"/>
              </a:lnSpc>
              <a:spcBef>
                <a:spcPts val="0"/>
              </a:spcBef>
              <a:spcAft>
                <a:spcPts val="0"/>
              </a:spcAft>
              <a:buSzPts val="3700"/>
              <a:buNone/>
              <a:defRPr sz="3700"/>
            </a:lvl8pPr>
            <a:lvl9pPr lvl="8" algn="ctr" rtl="0">
              <a:lnSpc>
                <a:spcPct val="100000"/>
              </a:lnSpc>
              <a:spcBef>
                <a:spcPts val="0"/>
              </a:spcBef>
              <a:spcAft>
                <a:spcPts val="0"/>
              </a:spcAft>
              <a:buSzPts val="3700"/>
              <a:buNone/>
              <a:defRPr sz="3700"/>
            </a:lvl9pPr>
          </a:lstStyle>
          <a:p>
            <a:endParaRPr/>
          </a:p>
        </p:txBody>
      </p:sp>
      <p:sp>
        <p:nvSpPr>
          <p:cNvPr id="898" name="Google Shape;898;p7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899"/>
        <p:cNvGrpSpPr/>
        <p:nvPr/>
      </p:nvGrpSpPr>
      <p:grpSpPr>
        <a:xfrm>
          <a:off x="0" y="0"/>
          <a:ext cx="0" cy="0"/>
          <a:chOff x="0" y="0"/>
          <a:chExt cx="0" cy="0"/>
        </a:xfrm>
      </p:grpSpPr>
      <p:sp>
        <p:nvSpPr>
          <p:cNvPr id="900" name="Google Shape;900;p78"/>
          <p:cNvSpPr txBox="1">
            <a:spLocks noGrp="1"/>
          </p:cNvSpPr>
          <p:nvPr>
            <p:ph type="title"/>
          </p:nvPr>
        </p:nvSpPr>
        <p:spPr>
          <a:xfrm>
            <a:off x="415600" y="593367"/>
            <a:ext cx="11360700" cy="7635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901" name="Google Shape;901;p78"/>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902" name="Google Shape;902;p7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63" Type="http://schemas.openxmlformats.org/officeDocument/2006/relationships/slideLayout" Target="../slideLayouts/slideLayout7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66" Type="http://schemas.openxmlformats.org/officeDocument/2006/relationships/theme" Target="../theme/theme2.xml"/><Relationship Id="rId5" Type="http://schemas.openxmlformats.org/officeDocument/2006/relationships/slideLayout" Target="../slideLayouts/slideLayout16.xml"/><Relationship Id="rId61" Type="http://schemas.openxmlformats.org/officeDocument/2006/relationships/slideLayout" Target="../slideLayouts/slideLayout72.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64" Type="http://schemas.openxmlformats.org/officeDocument/2006/relationships/slideLayout" Target="../slideLayouts/slideLayout75.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slideLayout" Target="../slideLayouts/slideLayout7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0" y="170800"/>
            <a:ext cx="12192000" cy="763500"/>
          </a:xfrm>
          <a:prstGeom prst="rect">
            <a:avLst/>
          </a:prstGeom>
          <a:noFill/>
          <a:ln>
            <a:noFill/>
          </a:ln>
        </p:spPr>
        <p:txBody>
          <a:bodyPr spcFirstLastPara="1" wrap="square" lIns="487675" tIns="121900" rIns="121900" bIns="121900" anchor="t" anchorCtr="0">
            <a:noAutofit/>
          </a:bodyPr>
          <a:lstStyle>
            <a:lvl1pPr lvl="0" rtl="0">
              <a:spcBef>
                <a:spcPts val="0"/>
              </a:spcBef>
              <a:spcAft>
                <a:spcPts val="0"/>
              </a:spcAft>
              <a:buClr>
                <a:srgbClr val="2E5E73"/>
              </a:buClr>
              <a:buSzPts val="3200"/>
              <a:buFont typeface="Roboto"/>
              <a:buNone/>
              <a:defRPr sz="3200" b="1">
                <a:solidFill>
                  <a:srgbClr val="2E5E73"/>
                </a:solidFill>
                <a:latin typeface="Roboto"/>
                <a:ea typeface="Roboto"/>
                <a:cs typeface="Roboto"/>
                <a:sym typeface="Roboto"/>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a:endParaRPr/>
          </a:p>
        </p:txBody>
      </p:sp>
      <p:sp>
        <p:nvSpPr>
          <p:cNvPr id="86" name="Google Shape;86;p13"/>
          <p:cNvSpPr txBox="1">
            <a:spLocks noGrp="1"/>
          </p:cNvSpPr>
          <p:nvPr>
            <p:ph type="body" idx="1"/>
          </p:nvPr>
        </p:nvSpPr>
        <p:spPr>
          <a:xfrm>
            <a:off x="48768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rtl="0">
              <a:lnSpc>
                <a:spcPct val="115000"/>
              </a:lnSpc>
              <a:spcBef>
                <a:spcPts val="0"/>
              </a:spcBef>
              <a:spcAft>
                <a:spcPts val="0"/>
              </a:spcAft>
              <a:buClr>
                <a:srgbClr val="2E5E73"/>
              </a:buClr>
              <a:buSzPts val="2400"/>
              <a:buFont typeface="Roboto Light"/>
              <a:buChar char="●"/>
              <a:defRPr sz="2400">
                <a:solidFill>
                  <a:srgbClr val="2E5E73"/>
                </a:solidFill>
                <a:latin typeface="Roboto Light"/>
                <a:ea typeface="Roboto Light"/>
                <a:cs typeface="Roboto Light"/>
                <a:sym typeface="Roboto Light"/>
              </a:defRPr>
            </a:lvl1pPr>
            <a:lvl2pPr marL="914400" lvl="1"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2pPr>
            <a:lvl3pPr marL="1371600" lvl="2"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3pPr>
            <a:lvl4pPr marL="1828800" lvl="3"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4pPr>
            <a:lvl5pPr marL="2286000" lvl="4"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5pPr>
            <a:lvl6pPr marL="2743200" lvl="5"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6pPr>
            <a:lvl7pPr marL="3200400" lvl="6"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7pPr>
            <a:lvl8pPr marL="3657600" lvl="7"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8pPr>
            <a:lvl9pPr marL="4114800" lvl="8"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 id="2147483716" r:id="rId58"/>
    <p:sldLayoutId id="2147483717" r:id="rId59"/>
    <p:sldLayoutId id="2147483718" r:id="rId60"/>
    <p:sldLayoutId id="2147483719" r:id="rId61"/>
    <p:sldLayoutId id="2147483720" r:id="rId62"/>
    <p:sldLayoutId id="2147483721" r:id="rId63"/>
    <p:sldLayoutId id="2147483722" r:id="rId64"/>
    <p:sldLayoutId id="2147483723" r:id="rId6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11.xml"/><Relationship Id="rId1" Type="http://schemas.openxmlformats.org/officeDocument/2006/relationships/slideLayout" Target="../slideLayouts/slideLayout7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2D49"/>
        </a:solidFill>
        <a:effectLst/>
      </p:bgPr>
    </p:bg>
    <p:spTree>
      <p:nvGrpSpPr>
        <p:cNvPr id="1" name="Shape 906"/>
        <p:cNvGrpSpPr/>
        <p:nvPr/>
      </p:nvGrpSpPr>
      <p:grpSpPr>
        <a:xfrm>
          <a:off x="0" y="0"/>
          <a:ext cx="0" cy="0"/>
          <a:chOff x="0" y="0"/>
          <a:chExt cx="0" cy="0"/>
        </a:xfrm>
      </p:grpSpPr>
      <p:sp>
        <p:nvSpPr>
          <p:cNvPr id="907" name="Google Shape;907;p79"/>
          <p:cNvSpPr txBox="1"/>
          <p:nvPr/>
        </p:nvSpPr>
        <p:spPr>
          <a:xfrm>
            <a:off x="5646277" y="1895634"/>
            <a:ext cx="3158100" cy="49260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2100"/>
              </a:spcAft>
              <a:buNone/>
            </a:pPr>
            <a:r>
              <a:rPr lang="en-US" sz="1600" b="1" dirty="0">
                <a:solidFill>
                  <a:schemeClr val="lt1"/>
                </a:solidFill>
                <a:latin typeface="Roboto"/>
                <a:ea typeface="Roboto"/>
                <a:cs typeface="Roboto"/>
                <a:sym typeface="Roboto"/>
              </a:rPr>
              <a:t>AI Boot Camp </a:t>
            </a:r>
            <a:r>
              <a:rPr lang="en-US" sz="1600" b="1" dirty="0">
                <a:solidFill>
                  <a:srgbClr val="FCB912"/>
                </a:solidFill>
                <a:latin typeface="Roboto"/>
                <a:ea typeface="Roboto"/>
                <a:cs typeface="Roboto"/>
                <a:sym typeface="Roboto"/>
              </a:rPr>
              <a:t>Project 1</a:t>
            </a:r>
            <a:endParaRPr sz="1600" b="1" dirty="0">
              <a:solidFill>
                <a:srgbClr val="FCB912"/>
              </a:solidFill>
              <a:latin typeface="Roboto"/>
              <a:ea typeface="Roboto"/>
              <a:cs typeface="Roboto"/>
              <a:sym typeface="Roboto"/>
            </a:endParaRPr>
          </a:p>
        </p:txBody>
      </p:sp>
      <p:sp>
        <p:nvSpPr>
          <p:cNvPr id="908" name="Google Shape;908;p79"/>
          <p:cNvSpPr txBox="1">
            <a:spLocks noGrp="1"/>
          </p:cNvSpPr>
          <p:nvPr>
            <p:ph type="title"/>
          </p:nvPr>
        </p:nvSpPr>
        <p:spPr>
          <a:xfrm>
            <a:off x="5646277" y="2634600"/>
            <a:ext cx="6283800" cy="3371220"/>
          </a:xfrm>
          <a:prstGeom prst="rect">
            <a:avLst/>
          </a:prstGeom>
        </p:spPr>
        <p:txBody>
          <a:bodyPr spcFirstLastPara="1" wrap="square" lIns="487675" tIns="121900" rIns="121900" bIns="121900" anchor="t" anchorCtr="0">
            <a:noAutofit/>
          </a:bodyPr>
          <a:lstStyle/>
          <a:p>
            <a:pPr lvl="0">
              <a:buSzPts val="1300"/>
            </a:pPr>
            <a:r>
              <a:rPr lang="en-US" sz="4400" dirty="0"/>
              <a:t>Respiratory Deaths, Medical Device Sales, and Pfizer Stock: A Correlational Analysis</a:t>
            </a:r>
            <a:endParaRPr sz="4400" b="0" dirty="0">
              <a:solidFill>
                <a:schemeClr val="lt1"/>
              </a:solidFill>
              <a:latin typeface="Roboto Medium"/>
              <a:ea typeface="Roboto Medium"/>
              <a:cs typeface="Roboto Medium"/>
              <a:sym typeface="Roboto Medium"/>
            </a:endParaRPr>
          </a:p>
        </p:txBody>
      </p:sp>
      <p:sp>
        <p:nvSpPr>
          <p:cNvPr id="909" name="Google Shape;909;p79"/>
          <p:cNvSpPr txBox="1"/>
          <p:nvPr/>
        </p:nvSpPr>
        <p:spPr>
          <a:xfrm>
            <a:off x="261923" y="3766075"/>
            <a:ext cx="5216700" cy="377330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Team Members:</a:t>
            </a:r>
          </a:p>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Rebecca Carr</a:t>
            </a:r>
          </a:p>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Ronak Dsouza</a:t>
            </a:r>
          </a:p>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Jesse Gunter</a:t>
            </a:r>
          </a:p>
          <a:p>
            <a:pPr marL="0" lvl="0" indent="0" algn="l" rtl="0">
              <a:lnSpc>
                <a:spcPct val="115000"/>
              </a:lnSpc>
              <a:spcBef>
                <a:spcPts val="0"/>
              </a:spcBef>
              <a:spcAft>
                <a:spcPts val="2100"/>
              </a:spcAft>
              <a:buNone/>
            </a:pPr>
            <a:r>
              <a:rPr lang="en-US" sz="1800" dirty="0">
                <a:solidFill>
                  <a:schemeClr val="lt1"/>
                </a:solidFill>
                <a:latin typeface="Roboto Medium"/>
                <a:ea typeface="Roboto Medium"/>
                <a:cs typeface="Roboto Medium"/>
                <a:sym typeface="Roboto Medium"/>
              </a:rPr>
              <a:t>Tanya Soriano</a:t>
            </a:r>
          </a:p>
          <a:p>
            <a:pPr marL="0" lvl="0" indent="0" algn="l" rtl="0">
              <a:lnSpc>
                <a:spcPct val="115000"/>
              </a:lnSpc>
              <a:spcBef>
                <a:spcPts val="0"/>
              </a:spcBef>
              <a:spcAft>
                <a:spcPts val="2100"/>
              </a:spcAft>
              <a:buNone/>
            </a:pPr>
            <a:endParaRPr sz="1800" dirty="0">
              <a:solidFill>
                <a:schemeClr val="lt1"/>
              </a:solidFill>
              <a:latin typeface="Roboto Medium"/>
              <a:ea typeface="Roboto Medium"/>
              <a:cs typeface="Roboto Medium"/>
              <a:sym typeface="Roboto Medium"/>
            </a:endParaRPr>
          </a:p>
        </p:txBody>
      </p:sp>
      <p:cxnSp>
        <p:nvCxnSpPr>
          <p:cNvPr id="911" name="Google Shape;911;p79"/>
          <p:cNvCxnSpPr/>
          <p:nvPr/>
        </p:nvCxnSpPr>
        <p:spPr>
          <a:xfrm>
            <a:off x="4944940" y="2388234"/>
            <a:ext cx="72621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7"/>
                                        </p:tgtEl>
                                        <p:attrNameLst>
                                          <p:attrName>style.visibility</p:attrName>
                                        </p:attrNameLst>
                                      </p:cBhvr>
                                      <p:to>
                                        <p:strVal val="visible"/>
                                      </p:to>
                                    </p:set>
                                    <p:animEffect transition="in" filter="fade">
                                      <p:cBhvr>
                                        <p:cTn id="7" dur="1000"/>
                                        <p:tgtEl>
                                          <p:spTgt spid="907"/>
                                        </p:tgtEl>
                                      </p:cBhvr>
                                    </p:animEffect>
                                  </p:childTnLst>
                                </p:cTn>
                              </p:par>
                              <p:par>
                                <p:cTn id="8" presetID="10" presetClass="entr" presetSubtype="0" fill="hold" nodeType="withEffect">
                                  <p:stCondLst>
                                    <p:cond delay="0"/>
                                  </p:stCondLst>
                                  <p:childTnLst>
                                    <p:set>
                                      <p:cBhvr>
                                        <p:cTn id="9" dur="1" fill="hold">
                                          <p:stCondLst>
                                            <p:cond delay="0"/>
                                          </p:stCondLst>
                                        </p:cTn>
                                        <p:tgtEl>
                                          <p:spTgt spid="908"/>
                                        </p:tgtEl>
                                        <p:attrNameLst>
                                          <p:attrName>style.visibility</p:attrName>
                                        </p:attrNameLst>
                                      </p:cBhvr>
                                      <p:to>
                                        <p:strVal val="visible"/>
                                      </p:to>
                                    </p:set>
                                    <p:animEffect transition="in" filter="fade">
                                      <p:cBhvr>
                                        <p:cTn id="10" dur="1000"/>
                                        <p:tgtEl>
                                          <p:spTgt spid="908"/>
                                        </p:tgtEl>
                                      </p:cBhvr>
                                    </p:animEffect>
                                  </p:childTnLst>
                                </p:cTn>
                              </p:par>
                              <p:par>
                                <p:cTn id="11" presetID="10" presetClass="entr" presetSubtype="0" fill="hold" nodeType="withEffect">
                                  <p:stCondLst>
                                    <p:cond delay="0"/>
                                  </p:stCondLst>
                                  <p:childTnLst>
                                    <p:set>
                                      <p:cBhvr>
                                        <p:cTn id="12" dur="1" fill="hold">
                                          <p:stCondLst>
                                            <p:cond delay="0"/>
                                          </p:stCondLst>
                                        </p:cTn>
                                        <p:tgtEl>
                                          <p:spTgt spid="909"/>
                                        </p:tgtEl>
                                        <p:attrNameLst>
                                          <p:attrName>style.visibility</p:attrName>
                                        </p:attrNameLst>
                                      </p:cBhvr>
                                      <p:to>
                                        <p:strVal val="visible"/>
                                      </p:to>
                                    </p:set>
                                    <p:animEffect transition="in" filter="fade">
                                      <p:cBhvr>
                                        <p:cTn id="13" dur="1000"/>
                                        <p:tgtEl>
                                          <p:spTgt spid="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88"/>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9" name="Google Shape;999;p88"/>
          <p:cNvSpPr/>
          <p:nvPr/>
        </p:nvSpPr>
        <p:spPr>
          <a:xfrm>
            <a:off x="426002" y="445800"/>
            <a:ext cx="2761800" cy="27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88"/>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082D49"/>
                </a:solidFill>
                <a:latin typeface="Roboto Light"/>
                <a:ea typeface="Roboto Light"/>
                <a:cs typeface="Roboto Light"/>
                <a:sym typeface="Roboto Light"/>
              </a:rPr>
              <a:t>Problems Encountered</a:t>
            </a:r>
            <a:endParaRPr sz="3000">
              <a:solidFill>
                <a:srgbClr val="082D49"/>
              </a:solidFill>
              <a:latin typeface="Roboto Light"/>
              <a:ea typeface="Roboto Light"/>
              <a:cs typeface="Roboto Light"/>
              <a:sym typeface="Roboto Light"/>
            </a:endParaRPr>
          </a:p>
        </p:txBody>
      </p:sp>
      <p:sp>
        <p:nvSpPr>
          <p:cNvPr id="1001" name="Google Shape;1001;p88"/>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
        <p:nvSpPr>
          <p:cNvPr id="1002" name="Google Shape;1002;p88"/>
          <p:cNvSpPr txBox="1"/>
          <p:nvPr/>
        </p:nvSpPr>
        <p:spPr>
          <a:xfrm>
            <a:off x="3339700" y="1141400"/>
            <a:ext cx="8518800" cy="3176224"/>
          </a:xfrm>
          <a:prstGeom prst="rect">
            <a:avLst/>
          </a:prstGeom>
          <a:noFill/>
          <a:ln>
            <a:noFill/>
          </a:ln>
        </p:spPr>
        <p:txBody>
          <a:bodyPr spcFirstLastPara="1" wrap="square" lIns="91425" tIns="91425" rIns="91425" bIns="91425" anchor="t" anchorCtr="0">
            <a:spAutoFit/>
          </a:bodyPr>
          <a:lstStyle/>
          <a:p>
            <a:pPr marL="285750" lvl="0" indent="-285750" algn="l" rtl="0">
              <a:lnSpc>
                <a:spcPct val="90000"/>
              </a:lnSpc>
              <a:spcBef>
                <a:spcPts val="0"/>
              </a:spcBef>
              <a:spcAft>
                <a:spcPts val="0"/>
              </a:spcAft>
              <a:buFont typeface="Arial" panose="020B0604020202020204" pitchFamily="34" charset="0"/>
              <a:buChar char="•"/>
            </a:pPr>
            <a:r>
              <a:rPr lang="en-US" sz="1800" dirty="0">
                <a:solidFill>
                  <a:srgbClr val="082D49"/>
                </a:solidFill>
                <a:latin typeface="Roboto"/>
                <a:ea typeface="Roboto"/>
                <a:cs typeface="Roboto"/>
                <a:sym typeface="Roboto"/>
              </a:rPr>
              <a:t>Sourcing data with the necessary details was difficult, as many sources used excessive medical terminology.</a:t>
            </a: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r>
              <a:rPr lang="en-US" sz="1800" dirty="0">
                <a:solidFill>
                  <a:srgbClr val="082D49"/>
                </a:solidFill>
                <a:latin typeface="Roboto"/>
                <a:ea typeface="Roboto"/>
                <a:cs typeface="Roboto"/>
                <a:sym typeface="Roboto"/>
              </a:rPr>
              <a:t>Due to insufficient data, we had to shift our focus from U.S. medical device sales. </a:t>
            </a: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r>
              <a:rPr lang="en-US" sz="1800" dirty="0">
                <a:solidFill>
                  <a:srgbClr val="082D49"/>
                </a:solidFill>
                <a:latin typeface="Roboto"/>
                <a:ea typeface="Roboto"/>
                <a:cs typeface="Roboto"/>
                <a:sym typeface="Roboto"/>
              </a:rPr>
              <a:t>Merging issues?  </a:t>
            </a: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endParaRPr lang="en-US" sz="1800"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lang="en-US" sz="1800"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sz="1800" dirty="0">
              <a:solidFill>
                <a:srgbClr val="082D49"/>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89"/>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09" name="Google Shape;1009;p89"/>
          <p:cNvSpPr/>
          <p:nvPr/>
        </p:nvSpPr>
        <p:spPr>
          <a:xfrm>
            <a:off x="426002" y="445800"/>
            <a:ext cx="2761800" cy="2761800"/>
          </a:xfrm>
          <a:prstGeom prst="rect">
            <a:avLst/>
          </a:prstGeom>
          <a:solidFill>
            <a:srgbClr val="AADC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89"/>
          <p:cNvSpPr txBox="1"/>
          <p:nvPr/>
        </p:nvSpPr>
        <p:spPr>
          <a:xfrm>
            <a:off x="581650" y="1520000"/>
            <a:ext cx="28473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a:solidFill>
                  <a:srgbClr val="082D49"/>
                </a:solidFill>
                <a:latin typeface="Roboto Light"/>
                <a:ea typeface="Roboto Light"/>
                <a:cs typeface="Roboto Light"/>
                <a:sym typeface="Roboto Light"/>
              </a:rPr>
              <a:t>Future Considerations</a:t>
            </a:r>
            <a:endParaRPr sz="2800">
              <a:solidFill>
                <a:srgbClr val="082D49"/>
              </a:solidFill>
              <a:latin typeface="Roboto Light"/>
              <a:ea typeface="Roboto Light"/>
              <a:cs typeface="Roboto Light"/>
              <a:sym typeface="Roboto Light"/>
            </a:endParaRPr>
          </a:p>
        </p:txBody>
      </p:sp>
      <p:sp>
        <p:nvSpPr>
          <p:cNvPr id="1011" name="Google Shape;1011;p89"/>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
        <p:nvSpPr>
          <p:cNvPr id="1012" name="Google Shape;1012;p89"/>
          <p:cNvSpPr txBox="1"/>
          <p:nvPr/>
        </p:nvSpPr>
        <p:spPr>
          <a:xfrm>
            <a:off x="3339700" y="1141400"/>
            <a:ext cx="8518800" cy="811474"/>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1800" dirty="0">
                <a:solidFill>
                  <a:srgbClr val="082D49"/>
                </a:solidFill>
                <a:latin typeface="Roboto"/>
                <a:ea typeface="Roboto"/>
                <a:cs typeface="Roboto"/>
                <a:sym typeface="Roboto"/>
              </a:rPr>
              <a:t>Performing this same study but with shorter timeframes of data to detect patterns and trends.</a:t>
            </a:r>
            <a:endParaRPr sz="1800" dirty="0">
              <a:solidFill>
                <a:srgbClr val="082D49"/>
              </a:solidFill>
              <a:latin typeface="Roboto"/>
              <a:ea typeface="Roboto"/>
              <a:cs typeface="Roboto"/>
              <a:sym typeface="Roboto"/>
            </a:endParaRPr>
          </a:p>
        </p:txBody>
      </p:sp>
      <p:sp>
        <p:nvSpPr>
          <p:cNvPr id="1013" name="Google Shape;1013;p89"/>
          <p:cNvSpPr txBox="1"/>
          <p:nvPr/>
        </p:nvSpPr>
        <p:spPr>
          <a:xfrm>
            <a:off x="3339700" y="362700"/>
            <a:ext cx="8518800" cy="6834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1800">
                <a:solidFill>
                  <a:srgbClr val="082D49"/>
                </a:solidFill>
                <a:latin typeface="Roboto"/>
                <a:ea typeface="Roboto"/>
                <a:cs typeface="Roboto"/>
                <a:sym typeface="Roboto"/>
              </a:rPr>
              <a:t>Summarize any additional questions that surfaced, what your group might research next if more time was available, or share a plan for future development.</a:t>
            </a:r>
            <a:endParaRPr sz="1800">
              <a:solidFill>
                <a:srgbClr val="082D49"/>
              </a:solidFill>
              <a:latin typeface="Roboto"/>
              <a:ea typeface="Roboto"/>
              <a:cs typeface="Roboto"/>
              <a:sym typeface="Roboto"/>
            </a:endParaRPr>
          </a:p>
        </p:txBody>
      </p:sp>
      <p:pic>
        <p:nvPicPr>
          <p:cNvPr id="1014" name="Google Shape;1014;p89"/>
          <p:cNvPicPr preferRelativeResize="0"/>
          <p:nvPr/>
        </p:nvPicPr>
        <p:blipFill>
          <a:blip r:embed="rId3">
            <a:alphaModFix/>
          </a:blip>
          <a:stretch>
            <a:fillRect/>
          </a:stretch>
        </p:blipFill>
        <p:spPr>
          <a:xfrm>
            <a:off x="1496250" y="2402412"/>
            <a:ext cx="621301" cy="621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80"/>
          <p:cNvSpPr/>
          <p:nvPr/>
        </p:nvSpPr>
        <p:spPr>
          <a:xfrm>
            <a:off x="3339700" y="3446850"/>
            <a:ext cx="8429700" cy="30897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8" name="Google Shape;918;p80"/>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80"/>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Project Overview</a:t>
            </a:r>
            <a:endParaRPr sz="3000">
              <a:solidFill>
                <a:srgbClr val="FFFFFF"/>
              </a:solidFill>
              <a:latin typeface="Roboto Light"/>
              <a:ea typeface="Roboto Light"/>
              <a:cs typeface="Roboto Light"/>
              <a:sym typeface="Roboto Light"/>
            </a:endParaRPr>
          </a:p>
        </p:txBody>
      </p:sp>
      <p:sp>
        <p:nvSpPr>
          <p:cNvPr id="920" name="Google Shape;920;p80"/>
          <p:cNvSpPr txBox="1"/>
          <p:nvPr/>
        </p:nvSpPr>
        <p:spPr>
          <a:xfrm>
            <a:off x="3339700" y="281285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b="1">
                <a:solidFill>
                  <a:srgbClr val="082D49"/>
                </a:solidFill>
                <a:latin typeface="Roboto"/>
                <a:ea typeface="Roboto"/>
                <a:cs typeface="Roboto"/>
                <a:sym typeface="Roboto"/>
              </a:rPr>
              <a:t>Project Purpose / Description</a:t>
            </a:r>
            <a:endParaRPr sz="2400" b="1">
              <a:solidFill>
                <a:srgbClr val="082D49"/>
              </a:solidFill>
              <a:latin typeface="Roboto"/>
              <a:ea typeface="Roboto"/>
              <a:cs typeface="Roboto"/>
              <a:sym typeface="Roboto"/>
            </a:endParaRPr>
          </a:p>
        </p:txBody>
      </p:sp>
      <p:sp>
        <p:nvSpPr>
          <p:cNvPr id="3" name="TextBox 2">
            <a:extLst>
              <a:ext uri="{FF2B5EF4-FFF2-40B4-BE49-F238E27FC236}">
                <a16:creationId xmlns:a16="http://schemas.microsoft.com/office/drawing/2014/main" id="{549B57FB-B902-832E-01DF-5E875AB597F8}"/>
              </a:ext>
            </a:extLst>
          </p:cNvPr>
          <p:cNvSpPr txBox="1"/>
          <p:nvPr/>
        </p:nvSpPr>
        <p:spPr>
          <a:xfrm>
            <a:off x="3564337" y="3852653"/>
            <a:ext cx="7980426" cy="2085443"/>
          </a:xfrm>
          <a:prstGeom prst="rect">
            <a:avLst/>
          </a:prstGeom>
          <a:noFill/>
        </p:spPr>
        <p:txBody>
          <a:bodyPr wrap="square">
            <a:spAutoFit/>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research aims to explore the potential interconnections between death rates due to respiratory causes in the United States and two key variables: medical device sales and Pfizer stock prices. By analyzing these variables over time, we seek to identify any correlations or patterns that may suggest relationships between public health outcomes, medical technology trends, and pharmaceutical industry performance.</a:t>
            </a:r>
            <a:r>
              <a:rPr lang="en-US" sz="2400" dirty="0"/>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81"/>
          <p:cNvSpPr/>
          <p:nvPr/>
        </p:nvSpPr>
        <p:spPr>
          <a:xfrm>
            <a:off x="3339700" y="3446850"/>
            <a:ext cx="8429700" cy="30897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8" name="Google Shape;928;p81"/>
          <p:cNvSpPr/>
          <p:nvPr/>
        </p:nvSpPr>
        <p:spPr>
          <a:xfrm>
            <a:off x="426002" y="445800"/>
            <a:ext cx="2761800" cy="2761800"/>
          </a:xfrm>
          <a:prstGeom prst="rect">
            <a:avLst/>
          </a:prstGeom>
          <a:solidFill>
            <a:srgbClr val="005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81"/>
          <p:cNvSpPr txBox="1"/>
          <p:nvPr/>
        </p:nvSpPr>
        <p:spPr>
          <a:xfrm>
            <a:off x="3339700" y="281285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b="1">
                <a:solidFill>
                  <a:srgbClr val="005E77"/>
                </a:solidFill>
                <a:latin typeface="Roboto"/>
                <a:ea typeface="Roboto"/>
                <a:cs typeface="Roboto"/>
                <a:sym typeface="Roboto"/>
              </a:rPr>
              <a:t>Goals/Questions to be addressed</a:t>
            </a:r>
            <a:endParaRPr sz="2400" b="1">
              <a:solidFill>
                <a:srgbClr val="005E77"/>
              </a:solidFill>
              <a:latin typeface="Roboto"/>
              <a:ea typeface="Roboto"/>
              <a:cs typeface="Roboto"/>
              <a:sym typeface="Roboto"/>
            </a:endParaRPr>
          </a:p>
        </p:txBody>
      </p:sp>
      <p:sp>
        <p:nvSpPr>
          <p:cNvPr id="930" name="Google Shape;930;p81"/>
          <p:cNvSpPr txBox="1"/>
          <p:nvPr/>
        </p:nvSpPr>
        <p:spPr>
          <a:xfrm>
            <a:off x="3339700" y="3495675"/>
            <a:ext cx="8518800" cy="3362942"/>
          </a:xfrm>
          <a:prstGeom prst="rect">
            <a:avLst/>
          </a:prstGeom>
          <a:noFill/>
          <a:ln>
            <a:noFill/>
          </a:ln>
        </p:spPr>
        <p:txBody>
          <a:bodyPr spcFirstLastPara="1" wrap="square" lIns="91425" tIns="91425" rIns="91425" bIns="91425" anchor="t" anchorCtr="0">
            <a:spAutoFit/>
          </a:bodyPr>
          <a:lstStyle/>
          <a:p>
            <a:pPr marL="320040" lvl="0" indent="-180340" algn="l" rtl="0">
              <a:lnSpc>
                <a:spcPct val="115000"/>
              </a:lnSpc>
              <a:spcBef>
                <a:spcPts val="0"/>
              </a:spcBef>
              <a:spcAft>
                <a:spcPts val="0"/>
              </a:spcAft>
              <a:buClr>
                <a:srgbClr val="005E77"/>
              </a:buClr>
              <a:buSzPts val="1400"/>
              <a:buFont typeface="Roboto"/>
              <a:buChar char="●"/>
            </a:pPr>
            <a:r>
              <a:rPr lang="en-US" dirty="0">
                <a:solidFill>
                  <a:srgbClr val="082D49"/>
                </a:solidFill>
                <a:latin typeface="Roboto"/>
                <a:ea typeface="Roboto"/>
                <a:cs typeface="Roboto"/>
                <a:sym typeface="Roboto"/>
              </a:rPr>
              <a:t>The COVID-19 pandemic demonstrated the impact of death rates on pharmaceutical stock prices. Are similar effects being observed with other diseases? </a:t>
            </a:r>
          </a:p>
          <a:p>
            <a:pPr marL="320040" lvl="0" indent="-180340" algn="l" rtl="0">
              <a:lnSpc>
                <a:spcPct val="115000"/>
              </a:lnSpc>
              <a:spcBef>
                <a:spcPts val="0"/>
              </a:spcBef>
              <a:spcAft>
                <a:spcPts val="0"/>
              </a:spcAft>
              <a:buClr>
                <a:srgbClr val="005E77"/>
              </a:buClr>
              <a:buSzPts val="1400"/>
              <a:buFont typeface="Roboto"/>
              <a:buChar char="●"/>
            </a:pPr>
            <a:endParaRPr lang="en-US" dirty="0">
              <a:solidFill>
                <a:srgbClr val="082D49"/>
              </a:solidFill>
              <a:latin typeface="Roboto"/>
              <a:ea typeface="Roboto"/>
              <a:cs typeface="Roboto"/>
              <a:sym typeface="Roboto"/>
            </a:endParaRPr>
          </a:p>
          <a:p>
            <a:pPr marL="320040" lvl="0" indent="-180340" algn="l" rtl="0">
              <a:lnSpc>
                <a:spcPct val="115000"/>
              </a:lnSpc>
              <a:spcBef>
                <a:spcPts val="0"/>
              </a:spcBef>
              <a:spcAft>
                <a:spcPts val="0"/>
              </a:spcAft>
              <a:buClr>
                <a:srgbClr val="005E77"/>
              </a:buClr>
              <a:buSzPts val="1400"/>
              <a:buFont typeface="Roboto"/>
              <a:buChar char="●"/>
            </a:pPr>
            <a:r>
              <a:rPr lang="en-US" dirty="0">
                <a:solidFill>
                  <a:srgbClr val="082D49"/>
                </a:solidFill>
                <a:latin typeface="Roboto"/>
                <a:ea typeface="Roboto"/>
                <a:cs typeface="Roboto"/>
                <a:sym typeface="Roboto"/>
              </a:rPr>
              <a:t>Do pharmaceutical companies routinely research vital statistics? What is the data pipeline? </a:t>
            </a:r>
          </a:p>
          <a:p>
            <a:pPr marL="139700" lvl="0" algn="l" rtl="0">
              <a:lnSpc>
                <a:spcPct val="115000"/>
              </a:lnSpc>
              <a:spcBef>
                <a:spcPts val="0"/>
              </a:spcBef>
              <a:spcAft>
                <a:spcPts val="0"/>
              </a:spcAft>
              <a:buClr>
                <a:srgbClr val="005E77"/>
              </a:buClr>
              <a:buSzPts val="1400"/>
            </a:pPr>
            <a:r>
              <a:rPr lang="en-US" dirty="0">
                <a:solidFill>
                  <a:srgbClr val="082D49"/>
                </a:solidFill>
                <a:latin typeface="Roboto"/>
                <a:ea typeface="Roboto"/>
                <a:cs typeface="Roboto"/>
                <a:sym typeface="Roboto"/>
              </a:rPr>
              <a:t> </a:t>
            </a:r>
          </a:p>
          <a:p>
            <a:pPr marL="320040" lvl="0" indent="-180340" algn="l" rtl="0">
              <a:lnSpc>
                <a:spcPct val="115000"/>
              </a:lnSpc>
              <a:spcBef>
                <a:spcPts val="0"/>
              </a:spcBef>
              <a:spcAft>
                <a:spcPts val="0"/>
              </a:spcAft>
              <a:buClr>
                <a:srgbClr val="005E77"/>
              </a:buClr>
              <a:buSzPts val="1400"/>
              <a:buFont typeface="Roboto"/>
              <a:buChar char="●"/>
            </a:pPr>
            <a:r>
              <a:rPr lang="en-US" dirty="0">
                <a:solidFill>
                  <a:srgbClr val="082D49"/>
                </a:solidFill>
                <a:latin typeface="Roboto"/>
                <a:ea typeface="Roboto"/>
                <a:cs typeface="Roboto"/>
                <a:sym typeface="Roboto"/>
              </a:rPr>
              <a:t>What impact do respiratory disease death rates have on Pfizer stock? </a:t>
            </a:r>
          </a:p>
          <a:p>
            <a:pPr marL="139700" lvl="0" algn="l" rtl="0">
              <a:lnSpc>
                <a:spcPct val="115000"/>
              </a:lnSpc>
              <a:spcBef>
                <a:spcPts val="0"/>
              </a:spcBef>
              <a:spcAft>
                <a:spcPts val="0"/>
              </a:spcAft>
              <a:buClr>
                <a:srgbClr val="005E77"/>
              </a:buClr>
              <a:buSzPts val="1400"/>
            </a:pPr>
            <a:r>
              <a:rPr lang="en-US" dirty="0">
                <a:solidFill>
                  <a:srgbClr val="082D49"/>
                </a:solidFill>
                <a:latin typeface="Roboto"/>
                <a:ea typeface="Roboto"/>
                <a:cs typeface="Roboto"/>
                <a:sym typeface="Roboto"/>
              </a:rPr>
              <a:t> </a:t>
            </a:r>
          </a:p>
          <a:p>
            <a:pPr marL="320040" lvl="0" indent="-180340" algn="l" rtl="0">
              <a:lnSpc>
                <a:spcPct val="115000"/>
              </a:lnSpc>
              <a:spcBef>
                <a:spcPts val="0"/>
              </a:spcBef>
              <a:spcAft>
                <a:spcPts val="0"/>
              </a:spcAft>
              <a:buClr>
                <a:srgbClr val="005E77"/>
              </a:buClr>
              <a:buSzPts val="1400"/>
              <a:buFont typeface="Roboto"/>
              <a:buChar char="●"/>
            </a:pPr>
            <a:r>
              <a:rPr lang="en-US" dirty="0">
                <a:solidFill>
                  <a:srgbClr val="082D49"/>
                </a:solidFill>
                <a:latin typeface="Roboto"/>
                <a:ea typeface="Roboto"/>
                <a:cs typeface="Roboto"/>
                <a:sym typeface="Roboto"/>
              </a:rPr>
              <a:t>What impact do U.S. death rates have on medical device sales in other countries? Where are these devices manufactured? </a:t>
            </a:r>
          </a:p>
          <a:p>
            <a:pPr marL="139700" lvl="0" algn="l" rtl="0">
              <a:lnSpc>
                <a:spcPct val="115000"/>
              </a:lnSpc>
              <a:spcBef>
                <a:spcPts val="0"/>
              </a:spcBef>
              <a:spcAft>
                <a:spcPts val="0"/>
              </a:spcAft>
              <a:buClr>
                <a:srgbClr val="005E77"/>
              </a:buClr>
              <a:buSzPts val="1400"/>
            </a:pPr>
            <a:r>
              <a:rPr lang="en-US" dirty="0">
                <a:solidFill>
                  <a:srgbClr val="082D49"/>
                </a:solidFill>
                <a:latin typeface="Roboto"/>
                <a:ea typeface="Roboto"/>
                <a:cs typeface="Roboto"/>
                <a:sym typeface="Roboto"/>
              </a:rPr>
              <a:t> </a:t>
            </a:r>
          </a:p>
          <a:p>
            <a:pPr marL="320040" lvl="0" indent="-180340" algn="l" rtl="0">
              <a:lnSpc>
                <a:spcPct val="115000"/>
              </a:lnSpc>
              <a:spcBef>
                <a:spcPts val="0"/>
              </a:spcBef>
              <a:spcAft>
                <a:spcPts val="0"/>
              </a:spcAft>
              <a:buClr>
                <a:srgbClr val="005E77"/>
              </a:buClr>
              <a:buSzPts val="1400"/>
              <a:buFont typeface="Roboto"/>
              <a:buChar char="●"/>
            </a:pPr>
            <a:r>
              <a:rPr lang="en-US" dirty="0">
                <a:solidFill>
                  <a:srgbClr val="082D49"/>
                </a:solidFill>
                <a:latin typeface="Roboto"/>
                <a:ea typeface="Roboto"/>
                <a:cs typeface="Roboto"/>
                <a:sym typeface="Roboto"/>
              </a:rPr>
              <a:t>Goal 2 text</a:t>
            </a:r>
            <a:endParaRPr dirty="0">
              <a:solidFill>
                <a:srgbClr val="082D49"/>
              </a:solidFill>
              <a:latin typeface="Roboto"/>
              <a:ea typeface="Roboto"/>
              <a:cs typeface="Roboto"/>
              <a:sym typeface="Roboto"/>
            </a:endParaRPr>
          </a:p>
          <a:p>
            <a:pPr marL="320040" lvl="0" indent="-180340" algn="l" rtl="0">
              <a:lnSpc>
                <a:spcPct val="115000"/>
              </a:lnSpc>
              <a:spcBef>
                <a:spcPts val="800"/>
              </a:spcBef>
              <a:spcAft>
                <a:spcPts val="800"/>
              </a:spcAft>
              <a:buClr>
                <a:srgbClr val="005E77"/>
              </a:buClr>
              <a:buSzPts val="1400"/>
              <a:buFont typeface="Roboto"/>
              <a:buChar char="●"/>
            </a:pPr>
            <a:r>
              <a:rPr lang="en-US" dirty="0">
                <a:solidFill>
                  <a:srgbClr val="082D49"/>
                </a:solidFill>
                <a:latin typeface="Roboto"/>
                <a:ea typeface="Roboto"/>
                <a:cs typeface="Roboto"/>
                <a:sym typeface="Roboto"/>
              </a:rPr>
              <a:t>Goal 3 text</a:t>
            </a:r>
            <a:endParaRPr dirty="0">
              <a:solidFill>
                <a:srgbClr val="082D49"/>
              </a:solidFill>
              <a:latin typeface="Roboto"/>
              <a:ea typeface="Roboto"/>
              <a:cs typeface="Roboto"/>
              <a:sym typeface="Roboto"/>
            </a:endParaRPr>
          </a:p>
        </p:txBody>
      </p:sp>
      <p:sp>
        <p:nvSpPr>
          <p:cNvPr id="931" name="Google Shape;931;p81"/>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Project Overview</a:t>
            </a:r>
            <a:endParaRPr sz="3000">
              <a:solidFill>
                <a:srgbClr val="FFFFFF"/>
              </a:solidFill>
              <a:latin typeface="Roboto Light"/>
              <a:ea typeface="Roboto Light"/>
              <a:cs typeface="Roboto Light"/>
              <a:sym typeface="Robo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82"/>
          <p:cNvSpPr/>
          <p:nvPr/>
        </p:nvSpPr>
        <p:spPr>
          <a:xfrm>
            <a:off x="3520240" y="3601102"/>
            <a:ext cx="8429700" cy="2990749"/>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38" name="Google Shape;938;p82"/>
          <p:cNvSpPr/>
          <p:nvPr/>
        </p:nvSpPr>
        <p:spPr>
          <a:xfrm>
            <a:off x="426002" y="445800"/>
            <a:ext cx="2761800" cy="2761800"/>
          </a:xfrm>
          <a:prstGeom prst="rect">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82"/>
          <p:cNvSpPr txBox="1"/>
          <p:nvPr/>
        </p:nvSpPr>
        <p:spPr>
          <a:xfrm>
            <a:off x="3339700" y="281285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FBE8D5"/>
              </a:buClr>
              <a:buSzPts val="3400"/>
              <a:buFont typeface="Calibri"/>
              <a:buNone/>
            </a:pPr>
            <a:r>
              <a:rPr lang="en-US" sz="2400" b="1">
                <a:solidFill>
                  <a:srgbClr val="00C7CC"/>
                </a:solidFill>
                <a:latin typeface="Roboto"/>
                <a:ea typeface="Roboto"/>
                <a:cs typeface="Roboto"/>
                <a:sym typeface="Roboto"/>
              </a:rPr>
              <a:t>Overview of data collection, cleanup and exploration process</a:t>
            </a:r>
            <a:endParaRPr sz="2400" b="1">
              <a:solidFill>
                <a:srgbClr val="00C7CC"/>
              </a:solidFill>
              <a:latin typeface="Roboto"/>
              <a:ea typeface="Roboto"/>
              <a:cs typeface="Roboto"/>
              <a:sym typeface="Roboto"/>
            </a:endParaRPr>
          </a:p>
        </p:txBody>
      </p:sp>
      <p:sp>
        <p:nvSpPr>
          <p:cNvPr id="940" name="Google Shape;940;p82"/>
          <p:cNvSpPr txBox="1"/>
          <p:nvPr/>
        </p:nvSpPr>
        <p:spPr>
          <a:xfrm>
            <a:off x="3520240" y="3774839"/>
            <a:ext cx="8518800" cy="187638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800"/>
              </a:spcAft>
              <a:buNone/>
            </a:pPr>
            <a:r>
              <a:rPr lang="en-US" dirty="0">
                <a:solidFill>
                  <a:srgbClr val="082D49"/>
                </a:solidFill>
                <a:latin typeface="Roboto"/>
                <a:ea typeface="Roboto"/>
                <a:cs typeface="Roboto"/>
                <a:sym typeface="Roboto"/>
              </a:rPr>
              <a:t>Data was obtained from reliable sources. Death rate statistics were sourced from the Centers for Disease Control and Prevention (CDC), a leading public health agency. Medical device sales data was acquired from Kaggle, a trusted platform for data scientists. Historical Pfizer stock prices were retrieved from </a:t>
            </a:r>
            <a:r>
              <a:rPr lang="en-US" dirty="0" err="1">
                <a:solidFill>
                  <a:srgbClr val="082D49"/>
                </a:solidFill>
                <a:latin typeface="Roboto"/>
                <a:ea typeface="Roboto"/>
                <a:cs typeface="Roboto"/>
                <a:sym typeface="Roboto"/>
              </a:rPr>
              <a:t>Marketwatch</a:t>
            </a:r>
            <a:r>
              <a:rPr lang="en-US" dirty="0">
                <a:solidFill>
                  <a:srgbClr val="082D49"/>
                </a:solidFill>
                <a:latin typeface="Roboto"/>
                <a:ea typeface="Roboto"/>
                <a:cs typeface="Roboto"/>
                <a:sym typeface="Roboto"/>
              </a:rPr>
              <a:t>, a prominent financial news and data provider.</a:t>
            </a:r>
          </a:p>
          <a:p>
            <a:pPr lvl="0">
              <a:lnSpc>
                <a:spcPct val="115000"/>
              </a:lnSpc>
              <a:spcAft>
                <a:spcPts val="800"/>
              </a:spcAft>
            </a:pPr>
            <a:r>
              <a:rPr lang="en-US" dirty="0">
                <a:solidFill>
                  <a:srgbClr val="082D49"/>
                </a:solidFill>
                <a:latin typeface="Roboto"/>
                <a:ea typeface="Roboto"/>
                <a:cs typeface="Roboto"/>
                <a:sym typeface="Roboto"/>
              </a:rPr>
              <a:t>We began the data cleaning process by understanding the datasets. This involved identifying and removing missing values, handling duplicates, and ensuring data types were appropriate for our analysis. </a:t>
            </a:r>
            <a:endParaRPr dirty="0">
              <a:solidFill>
                <a:srgbClr val="082D49"/>
              </a:solidFill>
              <a:latin typeface="Roboto"/>
              <a:ea typeface="Roboto"/>
              <a:cs typeface="Roboto"/>
              <a:sym typeface="Roboto"/>
            </a:endParaRPr>
          </a:p>
        </p:txBody>
      </p:sp>
      <p:sp>
        <p:nvSpPr>
          <p:cNvPr id="941" name="Google Shape;941;p82"/>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082D49"/>
                </a:solidFill>
                <a:latin typeface="Roboto Light"/>
                <a:ea typeface="Roboto Light"/>
                <a:cs typeface="Roboto Light"/>
                <a:sym typeface="Roboto Light"/>
              </a:rPr>
              <a:t>Project Overview</a:t>
            </a:r>
            <a:endParaRPr sz="3000">
              <a:solidFill>
                <a:srgbClr val="082D49"/>
              </a:solidFill>
              <a:latin typeface="Roboto Light"/>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3"/>
          <p:cNvSpPr/>
          <p:nvPr/>
        </p:nvSpPr>
        <p:spPr>
          <a:xfrm>
            <a:off x="3339700" y="3446850"/>
            <a:ext cx="8429700" cy="30897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48" name="Google Shape;948;p83"/>
          <p:cNvSpPr/>
          <p:nvPr/>
        </p:nvSpPr>
        <p:spPr>
          <a:xfrm>
            <a:off x="426002" y="445800"/>
            <a:ext cx="2761800" cy="2761800"/>
          </a:xfrm>
          <a:prstGeom prst="rect">
            <a:avLst/>
          </a:prstGeom>
          <a:solidFill>
            <a:srgbClr val="007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83"/>
          <p:cNvSpPr txBox="1"/>
          <p:nvPr/>
        </p:nvSpPr>
        <p:spPr>
          <a:xfrm>
            <a:off x="3339700" y="281285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b="1">
                <a:solidFill>
                  <a:srgbClr val="0077DB"/>
                </a:solidFill>
                <a:latin typeface="Roboto"/>
                <a:ea typeface="Roboto"/>
                <a:cs typeface="Roboto"/>
                <a:sym typeface="Roboto"/>
              </a:rPr>
              <a:t>Approach taken to achieve goals</a:t>
            </a:r>
            <a:endParaRPr sz="2400" b="1">
              <a:solidFill>
                <a:srgbClr val="0077DB"/>
              </a:solidFill>
              <a:latin typeface="Roboto"/>
              <a:ea typeface="Roboto"/>
              <a:cs typeface="Roboto"/>
              <a:sym typeface="Roboto"/>
            </a:endParaRPr>
          </a:p>
        </p:txBody>
      </p:sp>
      <p:sp>
        <p:nvSpPr>
          <p:cNvPr id="950" name="Google Shape;950;p83"/>
          <p:cNvSpPr txBox="1"/>
          <p:nvPr/>
        </p:nvSpPr>
        <p:spPr>
          <a:xfrm>
            <a:off x="3339700" y="3495675"/>
            <a:ext cx="85188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800"/>
              </a:spcAft>
              <a:buNone/>
            </a:pPr>
            <a:r>
              <a:rPr lang="en-US">
                <a:solidFill>
                  <a:srgbClr val="082D49"/>
                </a:solidFill>
                <a:latin typeface="Roboto"/>
                <a:ea typeface="Roboto"/>
                <a:cs typeface="Roboto"/>
                <a:sym typeface="Roboto"/>
              </a:rPr>
              <a:t>Provide a summary</a:t>
            </a:r>
            <a:endParaRPr>
              <a:solidFill>
                <a:srgbClr val="082D49"/>
              </a:solidFill>
              <a:latin typeface="Roboto"/>
              <a:ea typeface="Roboto"/>
              <a:cs typeface="Roboto"/>
              <a:sym typeface="Roboto"/>
            </a:endParaRPr>
          </a:p>
        </p:txBody>
      </p:sp>
      <p:sp>
        <p:nvSpPr>
          <p:cNvPr id="951" name="Google Shape;951;p83"/>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Project Overview</a:t>
            </a:r>
            <a:endParaRPr sz="3000">
              <a:solidFill>
                <a:srgbClr val="FFFFFF"/>
              </a:solidFill>
              <a:latin typeface="Roboto Light"/>
              <a:ea typeface="Roboto Light"/>
              <a:cs typeface="Roboto Light"/>
              <a:sym typeface="Robo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84"/>
          <p:cNvSpPr/>
          <p:nvPr/>
        </p:nvSpPr>
        <p:spPr>
          <a:xfrm>
            <a:off x="426000" y="2193125"/>
            <a:ext cx="11352300" cy="42363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58" name="Google Shape;958;p84"/>
          <p:cNvSpPr/>
          <p:nvPr/>
        </p:nvSpPr>
        <p:spPr>
          <a:xfrm>
            <a:off x="425998" y="445800"/>
            <a:ext cx="4779900" cy="9027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84"/>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Result/Conclusion 1</a:t>
            </a:r>
            <a:endParaRPr sz="3000">
              <a:solidFill>
                <a:srgbClr val="FFFFFF"/>
              </a:solidFill>
              <a:latin typeface="Roboto Light"/>
              <a:ea typeface="Roboto Light"/>
              <a:cs typeface="Roboto Light"/>
              <a:sym typeface="Roboto Light"/>
            </a:endParaRPr>
          </a:p>
        </p:txBody>
      </p:sp>
      <p:sp>
        <p:nvSpPr>
          <p:cNvPr id="960" name="Google Shape;960;p84"/>
          <p:cNvSpPr txBox="1"/>
          <p:nvPr/>
        </p:nvSpPr>
        <p:spPr>
          <a:xfrm>
            <a:off x="426000" y="1607350"/>
            <a:ext cx="11298600" cy="43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800" b="1">
                <a:latin typeface="Roboto"/>
                <a:ea typeface="Roboto"/>
                <a:cs typeface="Roboto"/>
                <a:sym typeface="Roboto"/>
              </a:rPr>
              <a:t>Provide a summary of the results with the supporting visualizations (at least 2 per question)</a:t>
            </a:r>
            <a:endParaRPr sz="1800" b="1">
              <a:solidFill>
                <a:srgbClr val="082D49"/>
              </a:solidFill>
              <a:latin typeface="Roboto"/>
              <a:ea typeface="Roboto"/>
              <a:cs typeface="Roboto"/>
              <a:sym typeface="Roboto"/>
            </a:endParaRPr>
          </a:p>
        </p:txBody>
      </p:sp>
      <p:sp>
        <p:nvSpPr>
          <p:cNvPr id="961" name="Google Shape;961;p84"/>
          <p:cNvSpPr txBox="1"/>
          <p:nvPr/>
        </p:nvSpPr>
        <p:spPr>
          <a:xfrm>
            <a:off x="426000" y="2241950"/>
            <a:ext cx="8518800" cy="378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a:solidFill>
                  <a:srgbClr val="082D49"/>
                </a:solidFill>
                <a:latin typeface="Roboto"/>
                <a:ea typeface="Roboto"/>
                <a:cs typeface="Roboto"/>
                <a:sym typeface="Roboto"/>
              </a:rPr>
              <a:t>Text</a:t>
            </a:r>
            <a:endParaRPr>
              <a:solidFill>
                <a:srgbClr val="082D49"/>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85"/>
          <p:cNvSpPr/>
          <p:nvPr/>
        </p:nvSpPr>
        <p:spPr>
          <a:xfrm>
            <a:off x="426000" y="2193125"/>
            <a:ext cx="11352300" cy="42363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68" name="Google Shape;968;p85"/>
          <p:cNvSpPr/>
          <p:nvPr/>
        </p:nvSpPr>
        <p:spPr>
          <a:xfrm>
            <a:off x="425998" y="445800"/>
            <a:ext cx="4779900" cy="902700"/>
          </a:xfrm>
          <a:prstGeom prst="rect">
            <a:avLst/>
          </a:prstGeom>
          <a:solidFill>
            <a:srgbClr val="005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85"/>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Result/Conclusion 2</a:t>
            </a:r>
            <a:endParaRPr sz="3000">
              <a:solidFill>
                <a:srgbClr val="FFFFFF"/>
              </a:solidFill>
              <a:latin typeface="Roboto Light"/>
              <a:ea typeface="Roboto Light"/>
              <a:cs typeface="Roboto Light"/>
              <a:sym typeface="Roboto Light"/>
            </a:endParaRPr>
          </a:p>
        </p:txBody>
      </p:sp>
      <p:sp>
        <p:nvSpPr>
          <p:cNvPr id="970" name="Google Shape;970;p85"/>
          <p:cNvSpPr txBox="1"/>
          <p:nvPr/>
        </p:nvSpPr>
        <p:spPr>
          <a:xfrm>
            <a:off x="426000" y="1607350"/>
            <a:ext cx="11298600" cy="43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800" b="1">
                <a:latin typeface="Roboto"/>
                <a:ea typeface="Roboto"/>
                <a:cs typeface="Roboto"/>
                <a:sym typeface="Roboto"/>
              </a:rPr>
              <a:t>Provide a summary of the results with the supporting visualizations (at least 2 per question)</a:t>
            </a:r>
            <a:endParaRPr sz="1800" b="1">
              <a:solidFill>
                <a:srgbClr val="082D49"/>
              </a:solidFill>
              <a:latin typeface="Roboto"/>
              <a:ea typeface="Roboto"/>
              <a:cs typeface="Roboto"/>
              <a:sym typeface="Roboto"/>
            </a:endParaRPr>
          </a:p>
        </p:txBody>
      </p:sp>
      <p:sp>
        <p:nvSpPr>
          <p:cNvPr id="971" name="Google Shape;971;p85"/>
          <p:cNvSpPr txBox="1"/>
          <p:nvPr/>
        </p:nvSpPr>
        <p:spPr>
          <a:xfrm>
            <a:off x="426000" y="2241950"/>
            <a:ext cx="8518800" cy="378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a:solidFill>
                  <a:srgbClr val="082D49"/>
                </a:solidFill>
                <a:latin typeface="Roboto"/>
                <a:ea typeface="Roboto"/>
                <a:cs typeface="Roboto"/>
                <a:sym typeface="Roboto"/>
              </a:rPr>
              <a:t>Text</a:t>
            </a:r>
            <a:endParaRPr>
              <a:solidFill>
                <a:srgbClr val="082D49"/>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86"/>
          <p:cNvSpPr/>
          <p:nvPr/>
        </p:nvSpPr>
        <p:spPr>
          <a:xfrm>
            <a:off x="426000" y="2193125"/>
            <a:ext cx="11352300" cy="42363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78" name="Google Shape;978;p86"/>
          <p:cNvSpPr/>
          <p:nvPr/>
        </p:nvSpPr>
        <p:spPr>
          <a:xfrm>
            <a:off x="425998" y="445800"/>
            <a:ext cx="4779900" cy="902700"/>
          </a:xfrm>
          <a:prstGeom prst="rect">
            <a:avLst/>
          </a:prstGeom>
          <a:solidFill>
            <a:srgbClr val="007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86"/>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Result/Conclusion 3</a:t>
            </a:r>
            <a:endParaRPr sz="3000">
              <a:solidFill>
                <a:srgbClr val="FFFFFF"/>
              </a:solidFill>
              <a:latin typeface="Roboto Light"/>
              <a:ea typeface="Roboto Light"/>
              <a:cs typeface="Roboto Light"/>
              <a:sym typeface="Roboto Light"/>
            </a:endParaRPr>
          </a:p>
        </p:txBody>
      </p:sp>
      <p:sp>
        <p:nvSpPr>
          <p:cNvPr id="980" name="Google Shape;980;p86"/>
          <p:cNvSpPr txBox="1"/>
          <p:nvPr/>
        </p:nvSpPr>
        <p:spPr>
          <a:xfrm>
            <a:off x="426000" y="1607350"/>
            <a:ext cx="11298600" cy="434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800" b="1">
                <a:latin typeface="Roboto"/>
                <a:ea typeface="Roboto"/>
                <a:cs typeface="Roboto"/>
                <a:sym typeface="Roboto"/>
              </a:rPr>
              <a:t>Provide a summary of the results with the supporting visualizations (at least 2 per question)</a:t>
            </a:r>
            <a:endParaRPr sz="1800" b="1">
              <a:solidFill>
                <a:srgbClr val="082D49"/>
              </a:solidFill>
              <a:latin typeface="Roboto"/>
              <a:ea typeface="Roboto"/>
              <a:cs typeface="Roboto"/>
              <a:sym typeface="Roboto"/>
            </a:endParaRPr>
          </a:p>
        </p:txBody>
      </p:sp>
      <p:sp>
        <p:nvSpPr>
          <p:cNvPr id="981" name="Google Shape;981;p86"/>
          <p:cNvSpPr txBox="1"/>
          <p:nvPr/>
        </p:nvSpPr>
        <p:spPr>
          <a:xfrm>
            <a:off x="426000" y="2241950"/>
            <a:ext cx="8518800" cy="378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a:solidFill>
                  <a:srgbClr val="082D49"/>
                </a:solidFill>
                <a:latin typeface="Roboto"/>
                <a:ea typeface="Roboto"/>
                <a:cs typeface="Roboto"/>
                <a:sym typeface="Roboto"/>
              </a:rPr>
              <a:t>Text</a:t>
            </a:r>
            <a:endParaRPr>
              <a:solidFill>
                <a:srgbClr val="082D49"/>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87"/>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8" name="Google Shape;988;p87"/>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87"/>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Summary</a:t>
            </a:r>
            <a:endParaRPr sz="3000">
              <a:solidFill>
                <a:srgbClr val="FFFFFF"/>
              </a:solidFill>
              <a:latin typeface="Roboto Light"/>
              <a:ea typeface="Roboto Light"/>
              <a:cs typeface="Roboto Light"/>
              <a:sym typeface="Roboto Light"/>
            </a:endParaRPr>
          </a:p>
        </p:txBody>
      </p:sp>
      <p:sp>
        <p:nvSpPr>
          <p:cNvPr id="990" name="Google Shape;990;p87"/>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
        <p:nvSpPr>
          <p:cNvPr id="991" name="Google Shape;991;p87"/>
          <p:cNvSpPr txBox="1"/>
          <p:nvPr/>
        </p:nvSpPr>
        <p:spPr>
          <a:xfrm>
            <a:off x="3339700" y="1141400"/>
            <a:ext cx="8518800" cy="434100"/>
          </a:xfrm>
          <a:prstGeom prst="rect">
            <a:avLst/>
          </a:prstGeom>
          <a:noFill/>
          <a:ln>
            <a:noFill/>
          </a:ln>
        </p:spPr>
        <p:txBody>
          <a:bodyPr spcFirstLastPara="1" wrap="square" lIns="91425" tIns="91425" rIns="91425" bIns="91425" anchor="t" anchorCtr="0">
            <a:spAutoFit/>
          </a:bodyPr>
          <a:lstStyle/>
          <a:p>
            <a:pPr marL="320040" lvl="0" indent="-205740" algn="l" rtl="0">
              <a:lnSpc>
                <a:spcPct val="90000"/>
              </a:lnSpc>
              <a:spcBef>
                <a:spcPts val="0"/>
              </a:spcBef>
              <a:spcAft>
                <a:spcPts val="0"/>
              </a:spcAft>
              <a:buClr>
                <a:srgbClr val="082D49"/>
              </a:buClr>
              <a:buSzPts val="1800"/>
              <a:buFont typeface="Roboto"/>
              <a:buChar char="➔"/>
            </a:pPr>
            <a:r>
              <a:rPr lang="en-US" sz="1800">
                <a:solidFill>
                  <a:srgbClr val="082D49"/>
                </a:solidFill>
                <a:latin typeface="Roboto"/>
                <a:ea typeface="Roboto"/>
                <a:cs typeface="Roboto"/>
                <a:sym typeface="Roboto"/>
              </a:rPr>
              <a:t>First</a:t>
            </a:r>
            <a:endParaRPr sz="1800">
              <a:solidFill>
                <a:srgbClr val="082D49"/>
              </a:solidFill>
              <a:latin typeface="Roboto"/>
              <a:ea typeface="Roboto"/>
              <a:cs typeface="Roboto"/>
              <a:sym typeface="Roboto"/>
            </a:endParaRPr>
          </a:p>
        </p:txBody>
      </p:sp>
      <p:sp>
        <p:nvSpPr>
          <p:cNvPr id="992" name="Google Shape;992;p87"/>
          <p:cNvSpPr txBox="1"/>
          <p:nvPr/>
        </p:nvSpPr>
        <p:spPr>
          <a:xfrm>
            <a:off x="3339700" y="3542050"/>
            <a:ext cx="8518800" cy="434100"/>
          </a:xfrm>
          <a:prstGeom prst="rect">
            <a:avLst/>
          </a:prstGeom>
          <a:noFill/>
          <a:ln>
            <a:noFill/>
          </a:ln>
        </p:spPr>
        <p:txBody>
          <a:bodyPr spcFirstLastPara="1" wrap="square" lIns="91425" tIns="91425" rIns="91425" bIns="91425" anchor="t" anchorCtr="0">
            <a:spAutoFit/>
          </a:bodyPr>
          <a:lstStyle/>
          <a:p>
            <a:pPr marL="320040" lvl="0" indent="-205740" algn="l" rtl="0">
              <a:lnSpc>
                <a:spcPct val="90000"/>
              </a:lnSpc>
              <a:spcBef>
                <a:spcPts val="0"/>
              </a:spcBef>
              <a:spcAft>
                <a:spcPts val="0"/>
              </a:spcAft>
              <a:buClr>
                <a:srgbClr val="082D49"/>
              </a:buClr>
              <a:buSzPts val="1800"/>
              <a:buFont typeface="Roboto"/>
              <a:buChar char="➔"/>
            </a:pPr>
            <a:r>
              <a:rPr lang="en-US" sz="1800">
                <a:solidFill>
                  <a:srgbClr val="082D49"/>
                </a:solidFill>
                <a:latin typeface="Roboto"/>
                <a:ea typeface="Roboto"/>
                <a:cs typeface="Roboto"/>
                <a:sym typeface="Roboto"/>
              </a:rPr>
              <a:t>Second</a:t>
            </a:r>
            <a:endParaRPr sz="1800">
              <a:solidFill>
                <a:srgbClr val="082D49"/>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ilogy Bootcamps Theme">
  <a:themeElements>
    <a:clrScheme name="Simple Light">
      <a:dk1>
        <a:srgbClr val="2E5E73"/>
      </a:dk1>
      <a:lt1>
        <a:srgbClr val="FFFFFF"/>
      </a:lt1>
      <a:dk2>
        <a:srgbClr val="082D49"/>
      </a:dk2>
      <a:lt2>
        <a:srgbClr val="F2F2F2"/>
      </a:lt2>
      <a:accent1>
        <a:srgbClr val="FCB912"/>
      </a:accent1>
      <a:accent2>
        <a:srgbClr val="AADCF2"/>
      </a:accent2>
      <a:accent3>
        <a:srgbClr val="1475D4"/>
      </a:accent3>
      <a:accent4>
        <a:srgbClr val="00C7CC"/>
      </a:accent4>
      <a:accent5>
        <a:srgbClr val="082D49"/>
      </a:accent5>
      <a:accent6>
        <a:srgbClr val="2E5E73"/>
      </a:accent6>
      <a:hlink>
        <a:srgbClr val="2E5E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472</Words>
  <Application>Microsoft Office PowerPoint</Application>
  <PresentationFormat>Widescreen</PresentationFormat>
  <Paragraphs>63</Paragraphs>
  <Slides>11</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Calibri</vt:lpstr>
      <vt:lpstr>Roboto</vt:lpstr>
      <vt:lpstr>Aptos</vt:lpstr>
      <vt:lpstr>Roboto Light</vt:lpstr>
      <vt:lpstr>Roboto Medium</vt:lpstr>
      <vt:lpstr>Arial</vt:lpstr>
      <vt:lpstr>Office Theme</vt:lpstr>
      <vt:lpstr>Trilogy Bootcamps Theme</vt:lpstr>
      <vt:lpstr>Respiratory Deaths, Medical Device Sales, and Pfizer Stock: A Correlational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Tanya Bejado</dc:creator>
  <cp:lastModifiedBy>Tanya Bejado</cp:lastModifiedBy>
  <cp:revision>2</cp:revision>
  <dcterms:modified xsi:type="dcterms:W3CDTF">2024-10-17T22:56:28Z</dcterms:modified>
</cp:coreProperties>
</file>