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72" autoAdjust="0"/>
  </p:normalViewPr>
  <p:slideViewPr>
    <p:cSldViewPr snapToGrid="0">
      <p:cViewPr varScale="1">
        <p:scale>
          <a:sx n="84" d="100"/>
          <a:sy n="84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C9C3-7B41-4E5A-BFC8-BF7DE65E9E5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D6F17-DB52-4F86-983A-A9805E03F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3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人员等会介绍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D6F17-DB52-4F86-983A-A9805E03FF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D6F17-DB52-4F86-983A-A9805E03FF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9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冰冻 </a:t>
            </a:r>
            <a:endParaRPr lang="en-US" altLang="zh-CN" dirty="0" smtClean="0"/>
          </a:p>
          <a:p>
            <a:r>
              <a:rPr lang="zh-CN" altLang="en-US" dirty="0" smtClean="0"/>
              <a:t>火</a:t>
            </a:r>
            <a:endParaRPr lang="en-US" altLang="zh-CN" dirty="0" smtClean="0"/>
          </a:p>
          <a:p>
            <a:r>
              <a:rPr lang="zh-CN" altLang="en-US" dirty="0" smtClean="0"/>
              <a:t>光环等等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D6F17-DB52-4F86-983A-A9805E03FF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5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就一开始需要一个巨大的引力源，不然直接飞到外太空去了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D6F17-DB52-4F86-983A-A9805E03FF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51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0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0AD011-B330-4E89-BCE6-6C6E7FACD2B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977913-E161-4DFD-8E29-23CB62A9B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混沌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创世之神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肖鸢 吴萌 方倩如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3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50222"/>
            <a:ext cx="102721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人类一开始思考，上帝就开始忙活了。。。。。</a:t>
            </a:r>
          </a:p>
          <a:p>
            <a:r>
              <a:rPr lang="zh-CN" altLang="en-US" dirty="0" smtClean="0"/>
              <a:t>“妈的！一个叫伽利略的傻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发明了望远镜！旧的恒星天</a:t>
            </a:r>
            <a:r>
              <a:rPr lang="en-US" altLang="zh-CN" dirty="0" smtClean="0"/>
              <a:t>2D</a:t>
            </a:r>
            <a:r>
              <a:rPr lang="zh-CN" altLang="en-US" dirty="0" smtClean="0"/>
              <a:t>贴图不能用了！</a:t>
            </a:r>
            <a:r>
              <a:rPr lang="en-US" altLang="zh-CN" dirty="0" smtClean="0"/>
              <a:t>3D</a:t>
            </a:r>
            <a:r>
              <a:rPr lang="zh-CN" altLang="en-US" dirty="0" smtClean="0"/>
              <a:t>太阳系今晚黄昏前必须上线！米迦勒！木星的贴图画好了吗？！”</a:t>
            </a:r>
          </a:p>
          <a:p>
            <a:r>
              <a:rPr lang="zh-CN" altLang="en-US" dirty="0" smtClean="0"/>
              <a:t>“还没有！我还在做土星，土星环的模具有问题！内外环缝隙太大装不上去啊！”</a:t>
            </a:r>
          </a:p>
          <a:p>
            <a:r>
              <a:rPr lang="zh-CN" altLang="en-US" dirty="0" smtClean="0"/>
              <a:t>“那就把环分成几个凑活一下，吃晚饭前一定要把木星的贴图弄上去！注意要贴整齐，千万不要有气泡，不然没法解释为什么我的造物是不完美的。” </a:t>
            </a:r>
          </a:p>
          <a:p>
            <a:r>
              <a:rPr lang="zh-CN" altLang="en-US" dirty="0" smtClean="0"/>
              <a:t>“小心！！”</a:t>
            </a:r>
          </a:p>
          <a:p>
            <a:r>
              <a:rPr lang="zh-CN" altLang="en-US" dirty="0" smtClean="0"/>
              <a:t>“不！我的法厄同！碎了！完蛋了！我该怎么解释！开普勒说木星和火星间该有一颗行星的！” </a:t>
            </a:r>
          </a:p>
          <a:p>
            <a:r>
              <a:rPr lang="zh-CN" altLang="en-US" dirty="0" smtClean="0"/>
              <a:t>“就。。。撒一圈在轨道上，说。。。说是小行星群，被土星和木星的潮汐扯碎了。。。” </a:t>
            </a:r>
          </a:p>
          <a:p>
            <a:r>
              <a:rPr lang="zh-CN" altLang="en-US" dirty="0" smtClean="0"/>
              <a:t>“没办法了。。。就这么干吧。。。”</a:t>
            </a:r>
          </a:p>
          <a:p>
            <a:r>
              <a:rPr lang="zh-CN" altLang="en-US" dirty="0" smtClean="0"/>
              <a:t>“打起精神来！我的安琪儿们！我们还有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分钟！一定要把合模线刮干净！不要舍不得用补土！千万别留下指纹！！”</a:t>
            </a:r>
          </a:p>
          <a:p>
            <a:r>
              <a:rPr lang="zh-CN" altLang="en-US" dirty="0" smtClean="0"/>
              <a:t>“冥王星的轨道参数设错了！我多按了一个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！” </a:t>
            </a:r>
          </a:p>
          <a:p>
            <a:r>
              <a:rPr lang="zh-CN" altLang="en-US" dirty="0" smtClean="0"/>
              <a:t>“不！引力摄动把海王星带歪了！”</a:t>
            </a:r>
          </a:p>
          <a:p>
            <a:r>
              <a:rPr lang="zh-CN" altLang="en-US" dirty="0" smtClean="0"/>
              <a:t>“伽利略吃完饭了！他走近了望远镜！他在调焦距！” </a:t>
            </a:r>
          </a:p>
          <a:p>
            <a:r>
              <a:rPr lang="zh-CN" altLang="en-US" dirty="0" smtClean="0"/>
              <a:t>“不行了！上线上线！我按钮了！” </a:t>
            </a:r>
          </a:p>
          <a:p>
            <a:r>
              <a:rPr lang="zh-CN" altLang="en-US" dirty="0" smtClean="0"/>
              <a:t>“给我一分钟，木星上有个气泡我把它吹平。”</a:t>
            </a:r>
          </a:p>
          <a:p>
            <a:r>
              <a:rPr lang="zh-CN" altLang="en-US" dirty="0" smtClean="0"/>
              <a:t>“走你！就留个大红斑好了。。。”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5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创世↓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VR</a:t>
            </a:r>
            <a:r>
              <a:rPr lang="zh-CN" altLang="en-US" dirty="0" smtClean="0"/>
              <a:t>的交互，站在上帝的角度，来创造自己的宇宙！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玩家可以自己选择星球的参数</a:t>
            </a:r>
            <a:endParaRPr lang="en-US" altLang="zh-CN" dirty="0" smtClean="0"/>
          </a:p>
          <a:p>
            <a:r>
              <a:rPr lang="zh-CN" altLang="en-US" dirty="0" smtClean="0"/>
              <a:t>实时预览生成的星球</a:t>
            </a:r>
            <a:endParaRPr lang="en-US" altLang="zh-CN" dirty="0" smtClean="0"/>
          </a:p>
          <a:p>
            <a:r>
              <a:rPr lang="zh-CN" altLang="en-US" dirty="0" smtClean="0"/>
              <a:t>设置完星球之后就把它扔到你的宇宙里！</a:t>
            </a:r>
            <a:endParaRPr lang="en-US" altLang="zh-CN" dirty="0" smtClean="0"/>
          </a:p>
          <a:p>
            <a:r>
              <a:rPr lang="zh-CN" altLang="en-US" dirty="0" smtClean="0"/>
              <a:t>然后它就会按符合物理原则的方式运行了！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4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过程纹理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吴萌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负责这个世界的颜值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分成几个类型的星球</a:t>
            </a:r>
            <a:endParaRPr lang="en-US" altLang="zh-CN" dirty="0" smtClean="0"/>
          </a:p>
          <a:p>
            <a:r>
              <a:rPr lang="zh-CN" altLang="en-US" dirty="0" smtClean="0"/>
              <a:t>通过调节参数来改变纹理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还有一些杂七杂八的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物理属性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方倩如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掌管新世界的规律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预先设定太阳的位置</a:t>
            </a:r>
            <a:endParaRPr lang="en-US" altLang="zh-CN" dirty="0" smtClean="0"/>
          </a:p>
          <a:p>
            <a:r>
              <a:rPr lang="zh-CN" altLang="en-US" dirty="0" smtClean="0"/>
              <a:t>根据用户设定的速度和质量计算运动的轨迹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或许会加入碰撞等其他物理效果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总体框架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肖鸢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造人（？？？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打算使用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进行开发</a:t>
            </a:r>
            <a:endParaRPr lang="en-US" altLang="zh-CN" dirty="0" smtClean="0"/>
          </a:p>
          <a:p>
            <a:r>
              <a:rPr lang="zh-CN" altLang="en-US" dirty="0" smtClean="0"/>
              <a:t>负责各种交互的设计以及实现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其他各种各样的加速，</a:t>
            </a:r>
            <a:r>
              <a:rPr lang="en-US" altLang="zh-CN" dirty="0" smtClean="0"/>
              <a:t>KD TREE</a:t>
            </a:r>
            <a:r>
              <a:rPr lang="zh-CN" altLang="en-US" dirty="0" smtClean="0"/>
              <a:t>啥的</a:t>
            </a:r>
            <a:endParaRPr lang="en-US" altLang="zh-CN" dirty="0" smtClean="0"/>
          </a:p>
          <a:p>
            <a:r>
              <a:rPr lang="en-US" altLang="zh-CN" dirty="0" err="1" smtClean="0"/>
              <a:t>shader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5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45</TotalTime>
  <Words>537</Words>
  <Application>Microsoft Office PowerPoint</Application>
  <PresentationFormat>宽屏</PresentationFormat>
  <Paragraphs>55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Century Schoolbook</vt:lpstr>
      <vt:lpstr>Wingdings 2</vt:lpstr>
      <vt:lpstr>View</vt:lpstr>
      <vt:lpstr>混沌-创世之神</vt:lpstr>
      <vt:lpstr>PowerPoint 演示文稿</vt:lpstr>
      <vt:lpstr>创世↓</vt:lpstr>
      <vt:lpstr>过程纹理 – 吴萌</vt:lpstr>
      <vt:lpstr>物理属性 – 方倩如</vt:lpstr>
      <vt:lpstr>总体框架 – 肖鸢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创世之神</dc:title>
  <dc:creator>Birdy C</dc:creator>
  <cp:lastModifiedBy>Birdy C</cp:lastModifiedBy>
  <cp:revision>11</cp:revision>
  <dcterms:created xsi:type="dcterms:W3CDTF">2018-06-20T08:10:20Z</dcterms:created>
  <dcterms:modified xsi:type="dcterms:W3CDTF">2018-06-21T02:14:06Z</dcterms:modified>
</cp:coreProperties>
</file>