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DD4F-E53D-46DB-9D59-3A62029102A4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1A7B-429C-4316-8ADA-CD514C559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6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DD4F-E53D-46DB-9D59-3A62029102A4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1A7B-429C-4316-8ADA-CD514C559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DD4F-E53D-46DB-9D59-3A62029102A4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1A7B-429C-4316-8ADA-CD514C559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DD4F-E53D-46DB-9D59-3A62029102A4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1A7B-429C-4316-8ADA-CD514C559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DD4F-E53D-46DB-9D59-3A62029102A4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1A7B-429C-4316-8ADA-CD514C559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DD4F-E53D-46DB-9D59-3A62029102A4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1A7B-429C-4316-8ADA-CD514C559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DD4F-E53D-46DB-9D59-3A62029102A4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1A7B-429C-4316-8ADA-CD514C559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5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DD4F-E53D-46DB-9D59-3A62029102A4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1A7B-429C-4316-8ADA-CD514C559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6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DD4F-E53D-46DB-9D59-3A62029102A4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1A7B-429C-4316-8ADA-CD514C559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DD4F-E53D-46DB-9D59-3A62029102A4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1A7B-429C-4316-8ADA-CD514C559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DD4F-E53D-46DB-9D59-3A62029102A4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1A7B-429C-4316-8ADA-CD514C559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DD4F-E53D-46DB-9D59-3A62029102A4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1A7B-429C-4316-8ADA-CD514C559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7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biipro.com/product-listing/vr-integration/#Specifications" TargetMode="External"/><Relationship Id="rId2" Type="http://schemas.openxmlformats.org/officeDocument/2006/relationships/hyperlink" Target="https://www.smivision.com/wp-content/uploads/2016/11/smi_prod_eyetracking_hmd_HTC_Viv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glass.com/product" TargetMode="External"/><Relationship Id="rId4" Type="http://schemas.openxmlformats.org/officeDocument/2006/relationships/hyperlink" Target="https://pupil-labs.com/vr-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EYE TRACKING: FACTORS TO CONSIDER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204950"/>
              </p:ext>
            </p:extLst>
          </p:nvPr>
        </p:nvGraphicFramePr>
        <p:xfrm>
          <a:off x="838200" y="1825625"/>
          <a:ext cx="1051560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16558537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5698410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9453446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459986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0550004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4684543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8086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SAMPLING (Hz)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FOV (°)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r>
                        <a:rPr lang="en-US" dirty="0" smtClean="0"/>
                        <a:t> (°)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 (see below)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($$)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7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Integrated (!)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~12,000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5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TOBII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&gt;3,500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8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PUPIL 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 ( and 3</a:t>
                      </a:r>
                      <a:r>
                        <a:rPr lang="en-US" baseline="0" dirty="0" smtClean="0"/>
                        <a:t>-</a:t>
                      </a:r>
                      <a:r>
                        <a:rPr lang="en-US" dirty="0" smtClean="0"/>
                        <a:t>4 for CPU)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~1,550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47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120-380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378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423954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https://www.smivision.com/wp-content/uploads/2016/11/smi_prod_eyetracking_hmd_HTC_Vive.pdf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https://www.tobiipro.com/product-listing/vr-integration/#Specifications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https://pupil-labs.com/vr-ar/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http://www.aglass.com/product</a:t>
            </a:r>
            <a:endParaRPr lang="en-US" dirty="0" smtClean="0"/>
          </a:p>
          <a:p>
            <a:r>
              <a:rPr lang="en-US" dirty="0" smtClean="0"/>
              <a:t>All of the above websites were accessed on 8/14/2017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5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94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EYE TRACKING: FACTORS TO CONSIDER</vt:lpstr>
    </vt:vector>
  </TitlesOfParts>
  <Company>Stanford SoM - IRT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2017-08-14T19:53:26Z</dcterms:created>
  <dcterms:modified xsi:type="dcterms:W3CDTF">2017-08-14T20:04:36Z</dcterms:modified>
</cp:coreProperties>
</file>