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aul\Desktop\set_reference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 reference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1/13/2010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one piece of documentation that cannot be seen in the video is the ability to switch between spectra using the up and down arrows.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Click to start</a:t>
            </a:r>
            <a:endParaRPr lang="en-US" dirty="0"/>
          </a:p>
        </p:txBody>
      </p:sp>
      <p:pic>
        <p:nvPicPr>
          <p:cNvPr id="4" name="set_referenc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219200"/>
            <a:ext cx="867284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5</Paragraphs>
  <Slides>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Set reference documentation</vt:lpstr>
      <vt:lpstr>Notes</vt:lpstr>
      <vt:lpstr>Click to start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reference documentation</dc:title>
  <dc:creator>Paul</dc:creator>
  <cp:lastModifiedBy>Paul</cp:lastModifiedBy>
  <cp:revision>1</cp:revision>
  <dcterms:created xsi:type="dcterms:W3CDTF">2006-08-16T00:00:00Z</dcterms:created>
  <dcterms:modified xsi:type="dcterms:W3CDTF">2010-01-13T22:11:43Z</dcterms:modified>
</cp:coreProperties>
</file>