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3323-92D7-40A8-A860-AF8546BBD941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62CF-66A3-47EE-96D2-6EB83B2B3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3323-92D7-40A8-A860-AF8546BBD941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62CF-66A3-47EE-96D2-6EB83B2B3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3323-92D7-40A8-A860-AF8546BBD941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62CF-66A3-47EE-96D2-6EB83B2B3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3323-92D7-40A8-A860-AF8546BBD941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62CF-66A3-47EE-96D2-6EB83B2B3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3323-92D7-40A8-A860-AF8546BBD941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62CF-66A3-47EE-96D2-6EB83B2B3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3323-92D7-40A8-A860-AF8546BBD941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62CF-66A3-47EE-96D2-6EB83B2B3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3323-92D7-40A8-A860-AF8546BBD941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62CF-66A3-47EE-96D2-6EB83B2B3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3323-92D7-40A8-A860-AF8546BBD941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62CF-66A3-47EE-96D2-6EB83B2B3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3323-92D7-40A8-A860-AF8546BBD941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62CF-66A3-47EE-96D2-6EB83B2B3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3323-92D7-40A8-A860-AF8546BBD941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62CF-66A3-47EE-96D2-6EB83B2B3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3323-92D7-40A8-A860-AF8546BBD941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62CF-66A3-47EE-96D2-6EB83B2B3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3323-92D7-40A8-A860-AF8546BBD941}" type="datetimeFigureOut">
              <a:rPr lang="en-US" smtClean="0"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362CF-66A3-47EE-96D2-6EB83B2B30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rg.cs.wright.edu/services/opl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aul\Desktop\OPLS_clustering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OPLS Hierarchical </a:t>
            </a:r>
            <a:r>
              <a:rPr lang="en-US" dirty="0"/>
              <a:t>C</a:t>
            </a:r>
            <a:r>
              <a:rPr lang="en-US" dirty="0" smtClean="0"/>
              <a:t>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Anderson</a:t>
            </a:r>
          </a:p>
          <a:p>
            <a:r>
              <a:rPr lang="en-US" dirty="0" smtClean="0"/>
              <a:t>11/29/2009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OPLS-DA is a method that can use a combination of variables (bins) to discriminate between two or more groups. For the two group problem, labeling the data is simple (1 = treatment, 2 = control). But for the three group problem the labeling is more complicated (0 = control, 1 = treatment at 24 hours, ? = treatment at 48 hours). One method to get around this problem is to run OPLS on a two group problem (e.g., 50 mg/kg at 48 hours versus control). Then apply this model to other times and other doses. This provides a scores plot that can then be analyzed and used as input for hierarchical clustering.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OPLS (Paired versus Unpaired)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the ANIT study we have paired samples, so using each animal as its own control is the most appropriate way to analyze the data.</a:t>
            </a:r>
          </a:p>
          <a:p>
            <a:r>
              <a:rPr lang="en-US" dirty="0" smtClean="0"/>
              <a:t>This can be done by selecting Paired OPLS under statistics.</a:t>
            </a:r>
          </a:p>
          <a:p>
            <a:r>
              <a:rPr lang="en-US" dirty="0" smtClean="0"/>
              <a:t>To run Paired OPLS you will need to merge your collections into one large collection.</a:t>
            </a:r>
          </a:p>
          <a:p>
            <a:r>
              <a:rPr lang="en-US" dirty="0" smtClean="0"/>
              <a:t>Then you can specify the classifications (groups) and the paired and unpaired time points. The paired time point is typically labeled 0, -1, or pre.</a:t>
            </a:r>
          </a:p>
          <a:p>
            <a:r>
              <a:rPr lang="en-US" dirty="0" smtClean="0"/>
              <a:t>Please note that the spelling must be exact and that it is also case sensitive.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2000" dirty="0" smtClean="0"/>
              <a:t>Results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1000" y="7620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Important: Please record the this URL to view your results at a later time.</a:t>
            </a:r>
            <a:endParaRPr lang="en-US" dirty="0"/>
          </a:p>
          <a:p>
            <a:r>
              <a:rPr lang="en-US" dirty="0">
                <a:hlinkClick r:id="rId2"/>
              </a:rPr>
              <a:t>OPLS documentation</a:t>
            </a:r>
            <a:endParaRPr lang="en-US" dirty="0"/>
          </a:p>
          <a:p>
            <a:r>
              <a:rPr lang="en-US" b="1" dirty="0"/>
              <a:t>OPLS ID:</a:t>
            </a:r>
            <a:r>
              <a:rPr lang="en-US" dirty="0"/>
              <a:t> 307</a:t>
            </a:r>
          </a:p>
          <a:p>
            <a:r>
              <a:rPr lang="en-US" dirty="0"/>
              <a:t>Percent x variance explained by the model: 43.1995</a:t>
            </a:r>
          </a:p>
          <a:p>
            <a:r>
              <a:rPr lang="en-US" dirty="0"/>
              <a:t>Percent y variance explained by the model: 96.6357</a:t>
            </a:r>
          </a:p>
          <a:p>
            <a:r>
              <a:rPr lang="en-US" dirty="0"/>
              <a:t>Number of OPLS components: 3</a:t>
            </a:r>
          </a:p>
          <a:p>
            <a:r>
              <a:rPr lang="en-US" dirty="0"/>
              <a:t>Using cross validation: Q</a:t>
            </a:r>
            <a:r>
              <a:rPr lang="en-US" baseline="30000" dirty="0"/>
              <a:t>2</a:t>
            </a:r>
            <a:r>
              <a:rPr lang="en-US" dirty="0"/>
              <a:t>: 0.8900</a:t>
            </a:r>
            <a:br>
              <a:rPr lang="en-US" dirty="0"/>
            </a:br>
            <a:r>
              <a:rPr lang="en-US" dirty="0"/>
              <a:t>Q</a:t>
            </a:r>
            <a:r>
              <a:rPr lang="en-US" baseline="30000" dirty="0"/>
              <a:t>2</a:t>
            </a:r>
            <a:r>
              <a:rPr lang="en-US" dirty="0"/>
              <a:t> is significant at 0.0100 with a cutoff of 0.3679 (1)</a:t>
            </a:r>
            <a:br>
              <a:rPr lang="en-US" dirty="0"/>
            </a:br>
            <a:r>
              <a:rPr lang="en-US" dirty="0"/>
              <a:t>Accuracy: 89.4737%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[Expand/hide significant features]</a:t>
            </a:r>
          </a:p>
          <a:p>
            <a:r>
              <a:rPr lang="en-US" dirty="0"/>
              <a:t>[Expand/hide table of results]</a:t>
            </a:r>
          </a:p>
          <a:p>
            <a:r>
              <a:rPr lang="en-US" dirty="0"/>
              <a:t>[Expand/hide formatted table]</a:t>
            </a:r>
          </a:p>
          <a:p>
            <a:r>
              <a:rPr lang="en-US" dirty="0">
                <a:solidFill>
                  <a:srgbClr val="FF0000"/>
                </a:solidFill>
              </a:rPr>
              <a:t>[Expand/hide MATLAB scores data]</a:t>
            </a:r>
          </a:p>
          <a:p>
            <a:r>
              <a:rPr lang="en-US" dirty="0"/>
              <a:t>[Expand/hide MATLAB loadings data]</a:t>
            </a:r>
          </a:p>
          <a:p>
            <a:r>
              <a:rPr lang="en-US" dirty="0"/>
              <a:t>[Expand/hide MATLAB S-plot data]</a:t>
            </a:r>
          </a:p>
          <a:p>
            <a:r>
              <a:rPr lang="en-US" dirty="0"/>
              <a:t>[Expand/hide add new data to scores plot</a:t>
            </a:r>
            <a:r>
              <a:rPr lang="en-US" dirty="0" smtClean="0"/>
              <a:t>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Expand/hide add new data to PAIRED scores plot]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810000" y="40386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3810000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a scores plot first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181600" y="5867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0" y="5715000"/>
            <a:ext cx="3353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you can add data to the plot</a:t>
            </a:r>
          </a:p>
          <a:p>
            <a:r>
              <a:rPr lang="en-US" dirty="0"/>
              <a:t>b</a:t>
            </a:r>
            <a:r>
              <a:rPr lang="en-US" dirty="0" smtClean="0"/>
              <a:t>y running this command.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start</a:t>
            </a:r>
            <a:endParaRPr lang="en-US" dirty="0"/>
          </a:p>
        </p:txBody>
      </p:sp>
      <p:pic>
        <p:nvPicPr>
          <p:cNvPr id="4" name="OPLS_clustering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" y="1219200"/>
            <a:ext cx="8794992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290</Words>
  <Application>Microsoft Office PowerPoint</Application>
  <PresentationFormat>On-screen Show (4:3)</PresentationFormat>
  <Paragraphs>30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OPLS Hierarchical Clustering</vt:lpstr>
      <vt:lpstr>What is the point?</vt:lpstr>
      <vt:lpstr>OPLS (Paired versus Unpaired)</vt:lpstr>
      <vt:lpstr>Results</vt:lpstr>
      <vt:lpstr>Click to start</vt:lpstr>
    </vt:vector>
  </TitlesOfParts>
  <Company>Wright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OPLS Hierarchical Clustering</dc:title>
  <dc:creator>Paul</dc:creator>
  <cp:lastModifiedBy>Paul</cp:lastModifiedBy>
  <cp:revision>5</cp:revision>
  <dcterms:created xsi:type="dcterms:W3CDTF">2009-12-29T15:54:04Z</dcterms:created>
  <dcterms:modified xsi:type="dcterms:W3CDTF">2009-12-29T16:41:28Z</dcterms:modified>
</cp:coreProperties>
</file>