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2" r:id="rId4"/>
    <p:sldId id="263" r:id="rId5"/>
    <p:sldId id="264" r:id="rId6"/>
    <p:sldId id="265" r:id="rId7"/>
    <p:sldId id="259" r:id="rId8"/>
    <p:sldId id="269" r:id="rId9"/>
    <p:sldId id="260" r:id="rId10"/>
    <p:sldId id="268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0A3DD-691B-48D4-9D64-AFDD093C1B0A}" type="datetimeFigureOut">
              <a:rPr lang="de-DE" smtClean="0"/>
              <a:t>17.12.2014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91FF5-471A-4B28-9872-5F6E9F9236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096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91FF5-471A-4B28-9872-5F6E9F92367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00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EB457AD-E512-4599-8580-CB45DE9D09F0}" type="datetime4">
              <a:rPr lang="de-DE" smtClean="0"/>
              <a:t>17. Dezember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BAI-5 AI Frau Steffens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59D-F750-4384-9282-E53EB818DEAD}" type="datetime4">
              <a:rPr lang="de-DE" smtClean="0"/>
              <a:t>17. Dezember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BAI-5 AI Frau Steffens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1EC3-9974-4BF2-BB20-EF28FF493C87}" type="datetime4">
              <a:rPr lang="de-DE" smtClean="0"/>
              <a:t>17. Dezember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BAI-5 AI Frau Steffens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2871-6E35-424E-9345-623E7A3F89E4}" type="datetime4">
              <a:rPr lang="de-DE" smtClean="0"/>
              <a:t>17. Dezember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BAI-5 AI Frau Steffens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0D15-DE00-4752-9E71-A26241832390}" type="datetime4">
              <a:rPr lang="de-DE" smtClean="0"/>
              <a:t>17. Dezember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BAI-5 AI Frau Steffens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ACA2-C010-4E98-8073-4FF1126595A1}" type="datetime4">
              <a:rPr lang="de-DE" smtClean="0"/>
              <a:t>17. Dezember 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BAI-5 AI Frau Steffens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6ECD-F359-4243-B37E-ADFC060676CC}" type="datetime4">
              <a:rPr lang="de-DE" smtClean="0"/>
              <a:t>17. Dezember 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BAI-5 AI Frau Steffens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F32C-ED6A-4229-8F49-041086CDBA7A}" type="datetime4">
              <a:rPr lang="de-DE" smtClean="0"/>
              <a:t>17. Dezember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BAI-5 AI Frau Steffens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E8C1-82C2-4448-BDC1-22EA3D26F404}" type="datetime4">
              <a:rPr lang="de-DE" smtClean="0"/>
              <a:t>17. Dezember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BAI-5 AI Frau Steffens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5F8C-CA05-4D36-8485-2106CA55A99E}" type="datetime4">
              <a:rPr lang="de-DE" smtClean="0"/>
              <a:t>17. Dezember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BAI-5 AI Frau Steffens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372A-5AFD-4338-98AC-84FF38CA1A77}" type="datetime4">
              <a:rPr lang="de-DE" smtClean="0"/>
              <a:t>17. Dezember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BAI-5 AI Frau Steffens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1276-A884-4E63-A22E-85FEFCD4E463}" type="datetime4">
              <a:rPr lang="de-DE" smtClean="0"/>
              <a:t>17. Dezember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BAI-5 AI Frau Steffens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045-6CF2-4516-8E17-8304060DA4AE}" type="datetime4">
              <a:rPr lang="de-DE" smtClean="0"/>
              <a:t>17. Dezember 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BAI-5 AI Frau Steffens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246F-27E2-4975-87A2-585616D53067}" type="datetime4">
              <a:rPr lang="de-DE" smtClean="0"/>
              <a:t>17. Dezember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BAI-5 AI Frau Steffens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F5A8-9B73-4FFD-81A8-2D3D9EF45AC8}" type="datetime4">
              <a:rPr lang="de-DE" smtClean="0"/>
              <a:t>17. Dezember 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BAI-5 AI Frau Steffens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6F7B-5B40-4CF4-AE69-ABA187F407E2}" type="datetime4">
              <a:rPr lang="de-DE" smtClean="0"/>
              <a:t>17. Dezember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BAI-5 AI Frau Steffens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4E57-35E1-4F27-8866-60689E05B6EF}" type="datetime4">
              <a:rPr lang="de-DE" smtClean="0"/>
              <a:t>17. Dezember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BAI-5 AI Frau Steffens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BAI-5 AI Frau Steffens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F8ED177-74A2-40F1-B459-4B30125E8E3B}" type="datetime4">
              <a:rPr lang="de-DE" smtClean="0"/>
              <a:t>17. Dezember 2014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Architektur von Informationssystemen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2346781" cy="861420"/>
          </a:xfrm>
        </p:spPr>
        <p:txBody>
          <a:bodyPr/>
          <a:lstStyle/>
          <a:p>
            <a:r>
              <a:rPr lang="de-DE" dirty="0" smtClean="0"/>
              <a:t>Praktikum 4</a:t>
            </a:r>
            <a:endParaRPr lang="de-DE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8705682" y="4777379"/>
            <a:ext cx="2346781" cy="13013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Fabian </a:t>
            </a:r>
            <a:r>
              <a:rPr lang="de-DE" dirty="0" err="1" smtClean="0"/>
              <a:t>Sawatzki</a:t>
            </a:r>
            <a:endParaRPr lang="de-DE" dirty="0" smtClean="0"/>
          </a:p>
          <a:p>
            <a:r>
              <a:rPr lang="de-DE" dirty="0" smtClean="0"/>
              <a:t>Birger Kamp</a:t>
            </a:r>
          </a:p>
          <a:p>
            <a:r>
              <a:rPr lang="de-DE" dirty="0" smtClean="0"/>
              <a:t>Steffen Giersch</a:t>
            </a:r>
          </a:p>
          <a:p>
            <a:r>
              <a:rPr lang="de-DE" dirty="0" smtClean="0"/>
              <a:t>Maria Lüdemann</a:t>
            </a:r>
          </a:p>
        </p:txBody>
      </p:sp>
    </p:spTree>
    <p:extLst>
      <p:ext uri="{BB962C8B-B14F-4D97-AF65-F5344CB8AC3E}">
        <p14:creationId xmlns:p14="http://schemas.microsoft.com/office/powerpoint/2010/main" val="2556467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Verteilungssicht</a:t>
            </a:r>
            <a:br>
              <a:rPr lang="de-DE" dirty="0" smtClean="0"/>
            </a:br>
            <a:r>
              <a:rPr lang="de-DE" dirty="0" smtClean="0"/>
              <a:t>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6F7B-5B40-4CF4-AE69-ABA187F407E2}" type="datetime4">
              <a:rPr lang="de-DE" smtClean="0"/>
              <a:t>17. Dezember 2014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BAI-5 AI Frau Steffens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Inhaltsplatzhalt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403" y="1"/>
            <a:ext cx="4956137" cy="66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97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Verteilungssicht - Neu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5F8C-CA05-4D36-8485-2106CA55A99E}" type="datetime4">
              <a:rPr lang="de-DE" smtClean="0"/>
              <a:t>17. Dezember 2014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BAI-5 AI Frau Steffens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Groß, Bitte Extern öffnen ;)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562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 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Live Demonstration des Dashboards</a:t>
            </a:r>
          </a:p>
          <a:p>
            <a:r>
              <a:rPr lang="de-DE" dirty="0" smtClean="0"/>
              <a:t>Auszüge aus der bisherigen Architektur (Stärken Schwächen)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162310" y="6394407"/>
            <a:ext cx="1479228" cy="304799"/>
          </a:xfrm>
        </p:spPr>
        <p:txBody>
          <a:bodyPr/>
          <a:lstStyle/>
          <a:p>
            <a:fld id="{CB1CC780-4D03-483B-8E59-81033DA1434C}" type="datetime4">
              <a:rPr lang="de-DE" smtClean="0"/>
              <a:t>17. Dezember 2014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BAI-5 AI Frau Steffens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428" y="3582946"/>
            <a:ext cx="3938155" cy="262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1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7 - Architektur Bewertung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Wie </a:t>
            </a:r>
            <a:r>
              <a:rPr lang="de-DE" dirty="0"/>
              <a:t>schwierig / zeitaufwändig war es für Sie, sich in die fremde Architektur einzuarbeiten? </a:t>
            </a:r>
          </a:p>
        </p:txBody>
      </p:sp>
      <p:sp>
        <p:nvSpPr>
          <p:cNvPr id="8" name="Diagonal liegende Ecken des Rechtecks abrunden 7"/>
          <p:cNvSpPr/>
          <p:nvPr/>
        </p:nvSpPr>
        <p:spPr>
          <a:xfrm>
            <a:off x="427589" y="3469986"/>
            <a:ext cx="4056869" cy="1988127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Sehr! Obwohl ich wusste was die Architektur bewerkstelligen soll und sie relativ übersichtlich aufgebaut war dauerte es mehrere Stunden einen ungefähren Überblick zu bekommen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9736282" y="6394407"/>
            <a:ext cx="1905255" cy="304799"/>
          </a:xfrm>
        </p:spPr>
        <p:txBody>
          <a:bodyPr/>
          <a:lstStyle/>
          <a:p>
            <a:fld id="{F98667BF-F958-42B0-ACC3-D23C8C0D9CDA}" type="datetime4">
              <a:rPr lang="de-DE" smtClean="0"/>
              <a:t>17. Dezember 2014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BAI-5 AI Frau Steffens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Diagonal liegende Ecken des Rechtecks abrunden 8"/>
          <p:cNvSpPr/>
          <p:nvPr/>
        </p:nvSpPr>
        <p:spPr>
          <a:xfrm>
            <a:off x="4027258" y="4031673"/>
            <a:ext cx="3719945" cy="1988127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Die Struktur ist recht übersichtlich, dass heißt der Einstieg war leicht. Das tiefere Erschließen dann aber sehr zeit aufwändig</a:t>
            </a: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Diagonal liegende Ecken des Rechtecks abrunden 3"/>
          <p:cNvSpPr/>
          <p:nvPr/>
        </p:nvSpPr>
        <p:spPr>
          <a:xfrm>
            <a:off x="7747203" y="4464049"/>
            <a:ext cx="3719945" cy="1988127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>
                <a:solidFill>
                  <a:schemeClr val="tx1">
                    <a:lumMod val="95000"/>
                    <a:lumOff val="5000"/>
                  </a:schemeClr>
                </a:solidFill>
              </a:rPr>
              <a:t>1 Stunde Vorbereitung und eine kurze Einweisung der Gruppe</a:t>
            </a:r>
          </a:p>
        </p:txBody>
      </p:sp>
    </p:spTree>
    <p:extLst>
      <p:ext uri="{BB962C8B-B14F-4D97-AF65-F5344CB8AC3E}">
        <p14:creationId xmlns:p14="http://schemas.microsoft.com/office/powerpoint/2010/main" val="272727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7 - Architektur Bewertung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War </a:t>
            </a:r>
            <a:r>
              <a:rPr lang="de-DE" dirty="0"/>
              <a:t>die vorhandene Dokumentation für Sie ausreichend? An welchen Stellen hätten Sie sich mehr Informationen gewünscht und wozu hätten Sie diese Informationen benötigt? </a:t>
            </a:r>
          </a:p>
          <a:p>
            <a:endParaRPr lang="de-DE" dirty="0"/>
          </a:p>
        </p:txBody>
      </p:sp>
      <p:sp>
        <p:nvSpPr>
          <p:cNvPr id="4" name="Diagonal liegende Ecken des Rechtecks abrunden 3"/>
          <p:cNvSpPr/>
          <p:nvPr/>
        </p:nvSpPr>
        <p:spPr>
          <a:xfrm>
            <a:off x="290945" y="3647210"/>
            <a:ext cx="3719945" cy="1988127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Die Dokumentation über die Architektur war genügend, allerdings fehlte fast jegliche Java-Dokumentation im Code. Diese hätte das Einfinden sehr viel einfacher gemacht.</a:t>
            </a:r>
          </a:p>
        </p:txBody>
      </p:sp>
      <p:sp>
        <p:nvSpPr>
          <p:cNvPr id="5" name="Diagonal liegende Ecken des Rechtecks abrunden 4"/>
          <p:cNvSpPr/>
          <p:nvPr/>
        </p:nvSpPr>
        <p:spPr>
          <a:xfrm>
            <a:off x="6473536" y="4217692"/>
            <a:ext cx="3719945" cy="1988127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Java-Doc 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wäre besonders zur Beschreibung einiger Klassen, die in den UML-Diagrammen nicht vorkommen hilfreich gewesen. Generell wäre eine </a:t>
            </a:r>
            <a:r>
              <a:rPr lang="de-DE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feingranularere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Architektur hilfreich gewesen. 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9916368" y="6394407"/>
            <a:ext cx="1725170" cy="304799"/>
          </a:xfrm>
        </p:spPr>
        <p:txBody>
          <a:bodyPr/>
          <a:lstStyle/>
          <a:p>
            <a:fld id="{BFE41116-D338-4F49-99B0-6D361384D13A}" type="datetime4">
              <a:rPr lang="de-DE" smtClean="0"/>
              <a:t>17. Dezember 2014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BAI-5 AI Frau Steffens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0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7 - Architektur Bewertung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Welche </a:t>
            </a:r>
            <a:r>
              <a:rPr lang="de-DE" dirty="0"/>
              <a:t>Architekturentscheidungen haben Ihnen die vorgenommene Erweiterung erleichtert, welche haben sie schwieriger gemacht? Begründen Sie jeweils Ihre Einschätzung. </a:t>
            </a:r>
          </a:p>
          <a:p>
            <a:endParaRPr lang="de-DE" dirty="0"/>
          </a:p>
        </p:txBody>
      </p:sp>
      <p:sp>
        <p:nvSpPr>
          <p:cNvPr id="4" name="Diagonal liegende Ecken des Rechtecks abrunden 3"/>
          <p:cNvSpPr/>
          <p:nvPr/>
        </p:nvSpPr>
        <p:spPr>
          <a:xfrm>
            <a:off x="185113" y="3584864"/>
            <a:ext cx="3719945" cy="1988127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???????</a:t>
            </a:r>
          </a:p>
        </p:txBody>
      </p:sp>
      <p:sp>
        <p:nvSpPr>
          <p:cNvPr id="5" name="Diagonal liegende Ecken des Rechtecks abrunden 4"/>
          <p:cNvSpPr/>
          <p:nvPr/>
        </p:nvSpPr>
        <p:spPr>
          <a:xfrm>
            <a:off x="7166263" y="3861955"/>
            <a:ext cx="3719945" cy="1988127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+ Hilfreiche Tests </a:t>
            </a:r>
          </a:p>
          <a:p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+ Separation </a:t>
            </a:r>
            <a:r>
              <a:rPr lang="de-DE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of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Concerns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wurde </a:t>
            </a:r>
            <a:r>
              <a:rPr lang="de-DE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eingehalten</a:t>
            </a: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Java RMI eingebunden – wir </a:t>
            </a:r>
            <a:r>
              <a:rPr lang="de-DE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mussten 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verstehen, was das </a:t>
            </a:r>
            <a:r>
              <a:rPr lang="de-DE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macht</a:t>
            </a: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10048010" y="6394407"/>
            <a:ext cx="1593528" cy="304799"/>
          </a:xfrm>
        </p:spPr>
        <p:txBody>
          <a:bodyPr/>
          <a:lstStyle/>
          <a:p>
            <a:fld id="{44F3A059-6B7F-483C-8DEE-6860946D28F7}" type="datetime4">
              <a:rPr lang="de-DE" smtClean="0"/>
              <a:t>17. Dezember 2014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BAI-5 AI Frau Steffens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Diagonal liegende Ecken des Rechtecks abrunden 8"/>
          <p:cNvSpPr/>
          <p:nvPr/>
        </p:nvSpPr>
        <p:spPr>
          <a:xfrm>
            <a:off x="3014926" y="4311650"/>
            <a:ext cx="3719945" cy="1988127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Gute Aufteilung in Packages</a:t>
            </a: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48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Aufgabe 7 - Architektur Bewertung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Wodurch </a:t>
            </a:r>
            <a:r>
              <a:rPr lang="de-DE" dirty="0"/>
              <a:t>wurden die vorliegenden funktionalen und nicht-funktionalen Anforderungen in der Architektur umgesetzt? Welche Anforderungen sind Ihrer Meinung nach nicht umgesetzt worden? </a:t>
            </a:r>
          </a:p>
          <a:p>
            <a:endParaRPr lang="de-DE" dirty="0"/>
          </a:p>
        </p:txBody>
      </p:sp>
      <p:sp>
        <p:nvSpPr>
          <p:cNvPr id="4" name="Diagonal liegende Ecken des Rechtecks abrunden 3"/>
          <p:cNvSpPr/>
          <p:nvPr/>
        </p:nvSpPr>
        <p:spPr>
          <a:xfrm>
            <a:off x="251885" y="3555424"/>
            <a:ext cx="3447280" cy="1463386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Umgesetzt:</a:t>
            </a:r>
          </a:p>
          <a:p>
            <a:r>
              <a:rPr lang="de-DE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Erweiterbarkeit</a:t>
            </a: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aufgrund </a:t>
            </a:r>
            <a:r>
              <a:rPr lang="de-DE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der </a:t>
            </a: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übersichtlichen Struktur war es einfach die Komponente </a:t>
            </a:r>
            <a:r>
              <a:rPr lang="de-DE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zuzufügen</a:t>
            </a:r>
            <a:endParaRPr lang="de-DE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Diagonal liegende Ecken des Rechtecks abrunden 5"/>
          <p:cNvSpPr/>
          <p:nvPr/>
        </p:nvSpPr>
        <p:spPr>
          <a:xfrm>
            <a:off x="1154954" y="4864678"/>
            <a:ext cx="3351873" cy="1309255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Umgesetzt:</a:t>
            </a:r>
          </a:p>
          <a:p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+ Die Software ist relativ generisch gehalten und kann dadurch erweitert werden (</a:t>
            </a:r>
            <a:r>
              <a:rPr lang="de-DE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wartbar</a:t>
            </a: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</p:txBody>
      </p:sp>
      <p:sp>
        <p:nvSpPr>
          <p:cNvPr id="8" name="Diagonal liegende Ecken des Rechtecks abrunden 7"/>
          <p:cNvSpPr/>
          <p:nvPr/>
        </p:nvSpPr>
        <p:spPr>
          <a:xfrm>
            <a:off x="5856022" y="4488008"/>
            <a:ext cx="6127197" cy="1941368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Nicht umgesetzt: </a:t>
            </a:r>
          </a:p>
          <a:p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Fehler werden teilweise ignoriert und null zurückgegeben </a:t>
            </a:r>
          </a:p>
          <a:p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Transportaufträge wurden nicht implementiert (somit auch keinen Lieferzeitpunkt)</a:t>
            </a:r>
          </a:p>
          <a:p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Die Erstellung von Rechnungen wurde nicht </a:t>
            </a:r>
            <a:r>
              <a:rPr lang="de-DE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implementiert </a:t>
            </a: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(somit auch keinen Zahlungseingangszeitpunkt)</a:t>
            </a:r>
          </a:p>
        </p:txBody>
      </p:sp>
      <p:sp>
        <p:nvSpPr>
          <p:cNvPr id="5" name="Diagonal liegende Ecken des Rechtecks abrunden 4"/>
          <p:cNvSpPr/>
          <p:nvPr/>
        </p:nvSpPr>
        <p:spPr>
          <a:xfrm>
            <a:off x="8444296" y="3582799"/>
            <a:ext cx="3628928" cy="1320799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Nicht </a:t>
            </a: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umgesetzt: </a:t>
            </a:r>
          </a:p>
          <a:p>
            <a:r>
              <a:rPr lang="de-DE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 </a:t>
            </a: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fehlten sehr viele grundlegende Funktionalitäten wie z.B. jegliche Form von Kundendaten zu halten oder Aufträge auf "storniert" zu setzen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10016836" y="6394407"/>
            <a:ext cx="1624701" cy="304799"/>
          </a:xfrm>
        </p:spPr>
        <p:txBody>
          <a:bodyPr/>
          <a:lstStyle/>
          <a:p>
            <a:fld id="{C7A8CA65-33F7-48DC-9B17-055ED3977EAA}" type="datetime4">
              <a:rPr lang="de-DE" smtClean="0"/>
              <a:t>17. Dezember 2014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BAI-5 AI Frau Steffens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8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7 - Architektur Bewertung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Welche </a:t>
            </a:r>
            <a:r>
              <a:rPr lang="de-DE" dirty="0"/>
              <a:t>konkreten Verbesserungsvorschläge haben Sie für die vorliegende Architektur? Wie bewerten Sie den Aufwand für diese Verbesserungen? </a:t>
            </a:r>
          </a:p>
          <a:p>
            <a:endParaRPr lang="de-DE" dirty="0"/>
          </a:p>
        </p:txBody>
      </p:sp>
      <p:sp>
        <p:nvSpPr>
          <p:cNvPr id="4" name="Diagonal liegende Ecken des Rechtecks abrunden 3"/>
          <p:cNvSpPr/>
          <p:nvPr/>
        </p:nvSpPr>
        <p:spPr>
          <a:xfrm>
            <a:off x="526472" y="4152323"/>
            <a:ext cx="3719945" cy="1988127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Funktionalitäten erweitern! Da sehr viele Funktionalitäten fehlten würde sich der Aufwand für die Planung, Implementierung und Testen auf mindestens 20 Arbeitsstunden abschätzen lassen.</a:t>
            </a: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Diagonal liegende Ecken des Rechtecks abrunden 4"/>
          <p:cNvSpPr/>
          <p:nvPr/>
        </p:nvSpPr>
        <p:spPr>
          <a:xfrm>
            <a:off x="6269181" y="3729758"/>
            <a:ext cx="5586846" cy="2290042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Java-Dokumentation für Klassen und Funktionen schreiben</a:t>
            </a:r>
          </a:p>
          <a:p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UML-Diagramme (zumindest eines) feingranularer gestalten</a:t>
            </a:r>
          </a:p>
          <a:p>
            <a:endParaRPr lang="de-DE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DE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Aufwand:</a:t>
            </a:r>
            <a:endParaRPr lang="de-DE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Aktuell kennt sich die Gruppe noch mit der Architektur aus und könnte dies in wenigen Stunden umsetzen</a:t>
            </a:r>
          </a:p>
          <a:p>
            <a:endParaRPr lang="de-DE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10048010" y="6394407"/>
            <a:ext cx="1593528" cy="304799"/>
          </a:xfrm>
        </p:spPr>
        <p:txBody>
          <a:bodyPr/>
          <a:lstStyle/>
          <a:p>
            <a:fld id="{5BC4BA1A-94BB-4F38-8669-8E7DDFBD9B26}" type="datetime4">
              <a:rPr lang="de-DE" smtClean="0"/>
              <a:t>17. Dezember 2014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BAI-5 AI Frau Steffens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1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Bausteinsicht - Alt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693" y="1756340"/>
            <a:ext cx="7008638" cy="494030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162310" y="6394407"/>
            <a:ext cx="1479228" cy="304799"/>
          </a:xfrm>
        </p:spPr>
        <p:txBody>
          <a:bodyPr/>
          <a:lstStyle/>
          <a:p>
            <a:fld id="{B15D1549-C684-4D47-894C-A64A9CE67C83}" type="datetime4">
              <a:rPr lang="de-DE" smtClean="0"/>
              <a:t>17. Dezember 2014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BAI-5 AI Frau Steffens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65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Bausteinsicht - Neu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5F8C-CA05-4D36-8485-2106CA55A99E}" type="datetime4">
              <a:rPr lang="de-DE" smtClean="0"/>
              <a:t>17. Dezember 2014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BAI-5 AI Frau Steffens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344" y="1676400"/>
            <a:ext cx="8453594" cy="496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98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Laufzeitsicht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131136" y="6394407"/>
            <a:ext cx="1510401" cy="304799"/>
          </a:xfrm>
        </p:spPr>
        <p:txBody>
          <a:bodyPr/>
          <a:lstStyle/>
          <a:p>
            <a:fld id="{6688D812-9CAE-4FFC-8E13-755482B3370F}" type="datetime4">
              <a:rPr lang="de-DE" smtClean="0"/>
              <a:t>17. Dezember 2014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BAI-5 AI Frau Steffens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Inhaltsplatzhalt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528249"/>
            <a:ext cx="9355030" cy="35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06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454</Words>
  <Application>Microsoft Office PowerPoint</Application>
  <PresentationFormat>Breitbild</PresentationFormat>
  <Paragraphs>85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Ion-Sitzungssaal</vt:lpstr>
      <vt:lpstr>Architektur von Informationssystemen</vt:lpstr>
      <vt:lpstr>Aufgabe 7 - Architektur Bewertung</vt:lpstr>
      <vt:lpstr>Aufgabe 7 - Architektur Bewertung</vt:lpstr>
      <vt:lpstr>Aufgabe 7 - Architektur Bewertung</vt:lpstr>
      <vt:lpstr>Aufgabe 7 - Architektur Bewertung</vt:lpstr>
      <vt:lpstr>Aufgabe 7 - Architektur Bewertung</vt:lpstr>
      <vt:lpstr>Bausteinsicht - Alt</vt:lpstr>
      <vt:lpstr>Bausteinsicht - Neu</vt:lpstr>
      <vt:lpstr>Laufzeitsicht</vt:lpstr>
      <vt:lpstr>Verteilungssicht Alt</vt:lpstr>
      <vt:lpstr>Verteilungssicht - Neu</vt:lpstr>
      <vt:lpstr>Code Teile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Architektur von Informationssystemen</dc:title>
  <dc:creator>Windows User</dc:creator>
  <cp:lastModifiedBy>Windows User</cp:lastModifiedBy>
  <cp:revision>9</cp:revision>
  <dcterms:created xsi:type="dcterms:W3CDTF">2014-12-16T14:20:45Z</dcterms:created>
  <dcterms:modified xsi:type="dcterms:W3CDTF">2014-12-17T22:07:10Z</dcterms:modified>
</cp:coreProperties>
</file>