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8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7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1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8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0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8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7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7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621ED-D63C-4463-AFE0-4622E41A7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BC5399-2A68-499A-8CB1-A44743D5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AF59-55E2-48E3-8F6C-0C93309B7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 vs Imperial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C438A-B121-4FD3-8E49-C664CDCA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8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6182-58A9-41B9-A8BA-67307457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metric? What about imperial?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BD14-32F3-424E-8349-0388708D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3FDC-F6BD-4584-870E-66968E4D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389E9-ED59-43CE-A417-66E15E92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48" y="645952"/>
            <a:ext cx="9602829" cy="5531011"/>
          </a:xfrm>
        </p:spPr>
      </p:pic>
    </p:spTree>
    <p:extLst>
      <p:ext uri="{BB962C8B-B14F-4D97-AF65-F5344CB8AC3E}">
        <p14:creationId xmlns:p14="http://schemas.microsoft.com/office/powerpoint/2010/main" val="40157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E9BE-A6F7-4FC1-AFEC-6070EA7D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02392-A16D-4A58-AAE2-598CECBBE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49" y="878389"/>
            <a:ext cx="5645931" cy="5298574"/>
          </a:xfrm>
        </p:spPr>
      </p:pic>
    </p:spTree>
    <p:extLst>
      <p:ext uri="{BB962C8B-B14F-4D97-AF65-F5344CB8AC3E}">
        <p14:creationId xmlns:p14="http://schemas.microsoft.com/office/powerpoint/2010/main" val="381050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AB1D-E307-41C8-8098-24B6EAAF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CEC93F-F9A1-4736-98C4-8767A4224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72" y="660684"/>
            <a:ext cx="3589387" cy="5536631"/>
          </a:xfrm>
        </p:spPr>
      </p:pic>
    </p:spTree>
    <p:extLst>
      <p:ext uri="{BB962C8B-B14F-4D97-AF65-F5344CB8AC3E}">
        <p14:creationId xmlns:p14="http://schemas.microsoft.com/office/powerpoint/2010/main" val="37361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4453-7962-4201-9C36-E48F58EF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math!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EF6A-663F-4D58-A837-6258D9F5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inch = 2.5cm</a:t>
            </a:r>
          </a:p>
          <a:p>
            <a:r>
              <a:rPr lang="en-US" dirty="0"/>
              <a:t>1 foot = 12 inches = 30 cm</a:t>
            </a:r>
          </a:p>
          <a:p>
            <a:r>
              <a:rPr lang="en-US" dirty="0"/>
              <a:t>1 yard = 3 feet = 36 inches = 90 cm</a:t>
            </a:r>
          </a:p>
          <a:p>
            <a:r>
              <a:rPr lang="en-US" dirty="0"/>
              <a:t>5 miles = 8km</a:t>
            </a:r>
          </a:p>
        </p:txBody>
      </p:sp>
    </p:spTree>
    <p:extLst>
      <p:ext uri="{BB962C8B-B14F-4D97-AF65-F5344CB8AC3E}">
        <p14:creationId xmlns:p14="http://schemas.microsoft.com/office/powerpoint/2010/main" val="2627782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43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Metric vs Imperial</vt:lpstr>
      <vt:lpstr>What is metric? What about imperial?</vt:lpstr>
      <vt:lpstr>PowerPoint Presentation</vt:lpstr>
      <vt:lpstr>PowerPoint Presentation</vt:lpstr>
      <vt:lpstr>PowerPoint Presentation</vt:lpstr>
      <vt:lpstr>Let’s do some math!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 vs Imperial</dc:title>
  <dc:creator>Birgir Konradsson</dc:creator>
  <cp:lastModifiedBy>Birgir Konradsson</cp:lastModifiedBy>
  <cp:revision>4</cp:revision>
  <dcterms:created xsi:type="dcterms:W3CDTF">2022-06-30T00:45:46Z</dcterms:created>
  <dcterms:modified xsi:type="dcterms:W3CDTF">2022-06-30T02:05:50Z</dcterms:modified>
</cp:coreProperties>
</file>