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Month Transactions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Month Returns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Month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Transactions by region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Weekly Revenue Trading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 Progress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4132fe35-8ea2-4ca5-b65c-40caa3b93c60?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slideLayout" Target="/ppt/slideLayouts/slideLayout8.xml" Id="Rc7b076e7d9cc475c" /><Relationship Type="http://schemas.openxmlformats.org/officeDocument/2006/relationships/hyperlink" Target="https://app.powerbi.com/groups/me/reports/4132fe35-8ea2-4ca5-b65c-40caa3b93c60/ReportSection?pbi_source=PowerPoint" TargetMode="External" Id="RelId0" /><Relationship Type="http://schemas.openxmlformats.org/officeDocument/2006/relationships/image" Target="/ppt/media/image4.png" Id="imgId6569263" /><Relationship Type="http://schemas.openxmlformats.org/officeDocument/2006/relationships/notesSlide" Target="/ppt/notesSlides/notesSlide.xml" Id="R38adce63a1734d8b"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Maven</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7/30/2021 7:37:43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7/30/2021 7:35:55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image, pivotTable, Current Month Transactions, Current Month Returns, Current Month Profit, map, slicer, Total Transactions by region, Weekly Revenue Trading, Profit Progress, slicer, actionButton.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656926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topline performance</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