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061-E290-AD29-85D2-E1286D5BC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E6FF-9CA4-D1EF-7608-0173BCE1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8C23-A8D4-F461-CD95-104234CF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B0B-90BD-E7BC-E2FD-55724A26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73F6-11E3-5A07-4BCD-787868E3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7283-BCE7-B615-82F6-7F295F71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A2C9-945C-2880-C1B2-8C984748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CC99-1773-45A2-3A81-8D460C69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F352-8422-752A-7693-4236CBD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D8BF-753A-0EEC-5FE3-851669C2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6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06EA-9D64-B757-75F1-7BBA8C2C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4474F-0517-6B52-60CD-A9490399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395D-65A9-42DE-5C3B-6FEFAE8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9BE5-B029-6884-3201-E9AA631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C5A9-E59E-D474-2C6B-E14B1CFD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9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7A73-A372-A56B-553D-53FDC7D5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62E4-5613-72F9-329D-2056CC73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B534-4DFE-68DC-4991-18D6222E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6971-EAB7-7940-2043-4D3D2346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E937-C531-0CDB-7897-7AFF473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399-73DC-0EA3-9132-14A40B47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1C70-8CF8-F911-B795-D100A2D7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0460-E9F3-135F-5B2D-3569F06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120F-6E43-9ACC-C739-97AA96AA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EFC9-4243-AD15-1BBC-01625E11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43E6-C8DF-296E-950D-CAD4F9FC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F286-8786-44F1-4706-83268AA0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DAF7F-54C4-0016-CA36-CF90A6A6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AA2F-D252-1425-9AA8-F0D7C244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74E9-5F42-E681-6438-CDE4F6AA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8551-98AB-E368-D1E6-20CAB72E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4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D6C1-7435-073B-3716-09AFDAE3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0716-0458-43F6-C691-4A957CC6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954CE-9426-31AE-1140-64C9C444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226B1-9AD4-0975-FD4D-D21EC53E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80E26-8638-E564-FA97-17E0A3D15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F098F-3FF1-0086-491B-E5C6B4B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24EF6-2E99-AE96-6E16-97C4E9ED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D497-6E74-381B-C752-C88A68B8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C122-EAA3-A353-529F-E9915639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20AB7-9404-AE34-65E1-72810A91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0862-E000-1B01-A0D0-ECAAD31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B4A72-E539-5C39-5F55-AB40BA0B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1983E-27BB-C68D-D164-EF826E8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291A7-B685-0E7D-0B6A-3CC5CE67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5F7E6-5C87-6B86-CF24-9A1E5D97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500-EF2E-9E33-8BE9-EAA025EF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9F4B-D149-C017-5BF6-F8E73810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E7DA-9BC7-762B-44D6-14C27B90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01DF3-D478-A36E-F22D-49238572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6679B-6528-2B25-8D32-701CFB8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0F001-D564-360E-C722-EFAF9C71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04B-B14C-D76E-338C-3F6BEDA7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15F17-5CCB-49BD-CEDE-7629948C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0295-6002-AF26-A552-4C704B97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D07C0-BED5-D49E-CAA9-AFDB1E0C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3B8E-A0FF-D815-F9AC-4A03897C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ACB1-4031-EC9F-4336-0983ADE6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CF824-7DAA-B7D3-AE9B-689A8CF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95FC-F5FE-E280-68A3-A92BEC8A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8B64-711B-A7AE-87E8-2513CE58D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7F70-84DE-42B7-9F34-EEF1D7EF4F70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7176-11C9-5B1A-83B6-9471D792D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42DE-DF63-D4A4-F5E4-D57C66ABE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DC05-A492-4925-AD9C-10E003E84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5189-06D2-003C-EB1F-8DEF6765D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Comparing model with simulation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6D36E-EDD9-43F1-7436-64CFDD072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92B001-612C-064D-8731-B535569F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angle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0.056 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7105CB3B-DC9B-B4D4-918F-B0EFFFD6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855081"/>
            <a:ext cx="6711317" cy="51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880-41C7-6813-2A09-C1BBFE9E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angle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0.012 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graph of a graph&#10;&#10;Description automatically generated">
            <a:extLst>
              <a:ext uri="{FF2B5EF4-FFF2-40B4-BE49-F238E27FC236}">
                <a16:creationId xmlns:a16="http://schemas.microsoft.com/office/drawing/2014/main" id="{E912A0D0-8053-1067-0152-A8AAED3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838302"/>
            <a:ext cx="6711317" cy="52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3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92B001-612C-064D-8731-B535569F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dihedral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0.056 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5CB3B-DC9B-B4D4-918F-B0EFFFD6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5543" y="855081"/>
            <a:ext cx="6711317" cy="51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3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880-41C7-6813-2A09-C1BBFE9E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dihedral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0.012 eV/Å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2A0D0-8053-1067-0152-A8AAED3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5543" y="838302"/>
            <a:ext cx="6711317" cy="52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E056-90D5-B430-A12B-D8978776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Dihedral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DEF41-0A78-CD91-C0E2-9C0C122A0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0420" y="2035922"/>
            <a:ext cx="4049211" cy="3105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DE868-161A-770E-4DFE-B949F0C4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06" y="2048046"/>
            <a:ext cx="3936227" cy="308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57891-6E5D-62F1-B999-21F57EBE9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635" y="2035922"/>
            <a:ext cx="3967206" cy="31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Comparing model with simulation</vt:lpstr>
      <vt:lpstr>Comparing angle  Model mae: 0.056 eV/Å</vt:lpstr>
      <vt:lpstr>Comparing angle  Model mae: 0.012 eV/Å</vt:lpstr>
      <vt:lpstr>Comparing dihedral  Model mae: 0.056 eV/Å</vt:lpstr>
      <vt:lpstr>Comparing dihedral  Model mae: 0.012 eV/Å</vt:lpstr>
      <vt:lpstr>Dihedral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model with simulation</dc:title>
  <dc:creator>Birk Nøhr Dissing</dc:creator>
  <cp:lastModifiedBy>Birk Nøhr Dissing</cp:lastModifiedBy>
  <cp:revision>2</cp:revision>
  <dcterms:created xsi:type="dcterms:W3CDTF">2024-02-29T13:31:09Z</dcterms:created>
  <dcterms:modified xsi:type="dcterms:W3CDTF">2024-02-29T14:57:40Z</dcterms:modified>
</cp:coreProperties>
</file>