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6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CC1F-0B24-D52C-44A0-A5D78AF56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2F5EF-D573-39BC-A275-CC43748E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BE27-5E95-2980-F865-8F9D1B8C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DC4E-8710-C138-4603-AB97D4CF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C07A-B611-DB36-C8AA-12B1E662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5AAC-8408-FEEB-A796-1D0638A8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2D368-049D-4191-606B-7ECF33656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E67A0-B5D6-307B-0BC1-AEAE6221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077B-73C5-539D-7149-0E5372A5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4C6B-9F97-AEA5-0A0D-7CBF21B7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DAFE0-A2CE-D109-9290-6CDDB2CF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F008B-C7DB-15EE-035A-D38E8B79E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A6E00-F6DF-35F5-05AC-5EDD6E4B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C382-E428-32B4-33E8-D08FB93A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F54B-A475-83D0-EFA3-F3DAE2F4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6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C098-4DC7-4E4A-BDD5-8AB977AC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A9FE-2703-FCD3-1AC6-9A86C901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3A81-3D97-FB9F-AFF0-8A066593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0797-4DAC-40CD-E670-44078A0D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14FE-B984-5E18-75B9-A0216926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2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A91-9244-6764-0FCD-1AF7C7BC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BA92A-F2D6-75EB-5AA8-8B3F8ECE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2242-781B-E5A0-22CE-3A318B2F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6395-ACF7-5BB4-BC14-A1AF3183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D7694-380B-B5A1-F867-C0C70954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4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75FC-EFA5-6EC4-D979-8F290A16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AF86-DC65-97A7-1F8D-A6CE6CB1C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F2A16-44F3-BC7A-026D-FEA3D51A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6C505-EE58-FEA0-A475-6E0A1349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E360-25FA-B848-994A-CB5A0FBD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EB87-EEA0-B4E6-2DBD-8DD76266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2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AAC-5BD7-0F6B-17D5-7D530F72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24813-D8A7-FDC9-DD68-5F0C304E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83470-2380-499E-6C21-F3E7383B8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6E2C1-3A13-DBC0-5C05-7B4CF8A5E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B26F5-DAF5-7C96-FB16-DC8F74872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3575B-465F-F922-7076-50CD3E3B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24096-46AE-000A-DC88-299D3088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C9747-9543-C517-0D62-9EBAF8C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6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0F6E-5D07-09D6-2C5F-7292FCE3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1FE19-1A92-E1CC-A79F-53C5608C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6FB2C-2F72-2B4F-D592-BC0B06D0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33110-6F78-69A4-0F29-05AFD0EB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3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12BDD-6FEF-01B5-5950-B0E54C66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2CA13-D991-F701-D043-C98F620F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4FCEA-0C93-D7B4-9141-8002495C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15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B623-B201-2569-B2B2-73D4EEDF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C6F7-9CE3-81D2-229F-A6B24409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148B7-F6FC-7F4D-CCC9-5CDDF051C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A390-ADE4-C4B9-047C-61062908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2D349-50BC-7CC3-CD75-59B09E6E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2D22B-1B7E-CA9B-952F-955777DF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8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FDF2-A17A-166D-3FA4-1580B4A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FBE70-A05C-1359-60B5-B816793C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4F7A-D123-EE69-B59D-5E15E7A4C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9694F-C5D1-90C7-CA7E-1CC54F6B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DD56-6DA1-1B5A-6160-27080EDB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DB02-8693-204B-58A9-54E75CBA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0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7307F-3568-C913-E20B-10063A3F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B629B-B362-3000-1777-2C336529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B085-658F-9345-2970-9B565831B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C6B4-0554-4828-9813-217224F918E9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2DC38-5547-839C-B223-DAE678C9F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52866-60E3-47FF-F620-6D7960F93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8D5AB-B225-4187-B3CD-848BC0C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0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7C48-0A8E-BF03-CE55-A7F2D83D2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B7E4B-853E-647C-F094-1E93AA8A1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6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8B15-4C00-8533-A443-47BD2A17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Force Trajectory of Oxygen in Ethanol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1DE02-2490-E29E-325C-394D56215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3967" y="1886320"/>
            <a:ext cx="6253972" cy="4300308"/>
          </a:xfr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E72B362-DEFF-1BEC-6EC0-7E2FAF51BA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79895"/>
              </p:ext>
            </p:extLst>
          </p:nvPr>
        </p:nvGraphicFramePr>
        <p:xfrm>
          <a:off x="838201" y="3050301"/>
          <a:ext cx="2616476" cy="90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903379" imgH="313427" progId="ChemDraw.Document.6.0">
                  <p:embed/>
                </p:oleObj>
              </mc:Choice>
              <mc:Fallback>
                <p:oleObj name="CS ChemDraw Drawing" r:id="rId3" imgW="903379" imgH="31342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1" y="3050301"/>
                        <a:ext cx="2616476" cy="90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91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2D52-ABC6-DAF7-31F4-C77899E7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Introduction to ARIMA(p, d, q)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BF41-E2EF-552E-76B4-CB6CFDBF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dirty="0"/>
              <a:t>AR(p)</a:t>
            </a:r>
          </a:p>
          <a:p>
            <a:pPr>
              <a:lnSpc>
                <a:spcPct val="200000"/>
              </a:lnSpc>
            </a:pPr>
            <a:r>
              <a:rPr lang="da-DK" dirty="0"/>
              <a:t>MA(p)</a:t>
            </a:r>
          </a:p>
          <a:p>
            <a:pPr>
              <a:lnSpc>
                <a:spcPct val="200000"/>
              </a:lnSpc>
            </a:pPr>
            <a:r>
              <a:rPr lang="da-DK" dirty="0"/>
              <a:t>I(d)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7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2D52-ABC6-DAF7-31F4-C77899E7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Introduction to ARIMA(p, d, q)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BF41-E2EF-552E-76B4-CB6CFDBF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dirty="0"/>
              <a:t>AR(p)</a:t>
            </a:r>
          </a:p>
          <a:p>
            <a:pPr>
              <a:lnSpc>
                <a:spcPct val="200000"/>
              </a:lnSpc>
            </a:pPr>
            <a:r>
              <a:rPr lang="da-DK" dirty="0"/>
              <a:t>MA(p)</a:t>
            </a:r>
          </a:p>
          <a:p>
            <a:pPr>
              <a:lnSpc>
                <a:spcPct val="200000"/>
              </a:lnSpc>
            </a:pPr>
            <a:r>
              <a:rPr lang="da-DK" dirty="0"/>
              <a:t>I(d)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CEEE8-29B4-99F6-B251-9419C844F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460" y="2005462"/>
            <a:ext cx="7408340" cy="14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8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2D52-ABC6-DAF7-31F4-C77899E7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Introduction to ARIMA(p, d, q)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BF41-E2EF-552E-76B4-CB6CFDBF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dirty="0"/>
              <a:t>AR(p)</a:t>
            </a:r>
          </a:p>
          <a:p>
            <a:pPr>
              <a:lnSpc>
                <a:spcPct val="200000"/>
              </a:lnSpc>
            </a:pPr>
            <a:r>
              <a:rPr lang="da-DK" dirty="0"/>
              <a:t>MA(p)</a:t>
            </a:r>
          </a:p>
          <a:p>
            <a:pPr>
              <a:lnSpc>
                <a:spcPct val="200000"/>
              </a:lnSpc>
            </a:pPr>
            <a:r>
              <a:rPr lang="da-DK" dirty="0"/>
              <a:t>I(d)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CEEE8-29B4-99F6-B251-9419C844F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5460" y="2109522"/>
            <a:ext cx="7408340" cy="1289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5BC49-A417-B5E8-A598-C51084F5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7" y="6071636"/>
            <a:ext cx="3524742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3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7DA6-2BE9-9868-FECD-8136483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ARIMA(6, 1, 4) Trained on 200 timesteps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BF405-5FFE-5F13-775B-558B79925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0079" y="1795813"/>
            <a:ext cx="6063721" cy="45866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D7EA9-743B-3C2B-B095-B7A128FE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8" y="5800998"/>
            <a:ext cx="3524742" cy="257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53FFEE-8C74-196F-B257-65246C87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28" y="6191946"/>
            <a:ext cx="4906060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7DA6-2BE9-9868-FECD-8136483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ARIMA(2, 0, 0) Trained on 10 timesteps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129C5-9AE7-2312-82A6-D312E152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8572" y="1690688"/>
            <a:ext cx="6735525" cy="509481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A2E55D-29DB-3808-415A-082E6FFC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7" y="6071636"/>
            <a:ext cx="3524742" cy="257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F1069F-B8E9-C966-529A-E92C393F9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37" y="6397611"/>
            <a:ext cx="473458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0005-68ED-D520-8EE6-66E84020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Future 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2A3E-1454-E187-F611-F8F168F5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a-DK" dirty="0"/>
              <a:t>Multivariate forecasting for all forces</a:t>
            </a:r>
          </a:p>
          <a:p>
            <a:pPr>
              <a:lnSpc>
                <a:spcPct val="200000"/>
              </a:lnSpc>
            </a:pPr>
            <a:r>
              <a:rPr lang="da-DK" dirty="0"/>
              <a:t>Calculate new positions of atoms</a:t>
            </a:r>
          </a:p>
          <a:p>
            <a:pPr>
              <a:lnSpc>
                <a:spcPct val="200000"/>
              </a:lnSpc>
            </a:pPr>
            <a:r>
              <a:rPr lang="da-DK" dirty="0"/>
              <a:t>Integrate with gpaw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20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CS ChemDraw Drawing</vt:lpstr>
      <vt:lpstr>PowerPoint Presentation</vt:lpstr>
      <vt:lpstr>Force Trajectory of Oxygen in Ethanol</vt:lpstr>
      <vt:lpstr>Introduction to ARIMA(p, d, q)</vt:lpstr>
      <vt:lpstr>Introduction to ARIMA(p, d, q)</vt:lpstr>
      <vt:lpstr>Introduction to ARIMA(p, d, q)</vt:lpstr>
      <vt:lpstr>ARIMA(6, 1, 4) Trained on 200 timesteps</vt:lpstr>
      <vt:lpstr>ARIMA(2, 0, 0) Trained on 10 timesteps</vt:lpstr>
      <vt:lpstr>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Birk Nøhr Dissing</dc:creator>
  <cp:lastModifiedBy>Birk Nøhr Dissing</cp:lastModifiedBy>
  <cp:revision>2</cp:revision>
  <dcterms:created xsi:type="dcterms:W3CDTF">2023-12-20T16:02:19Z</dcterms:created>
  <dcterms:modified xsi:type="dcterms:W3CDTF">2023-12-20T19:25:51Z</dcterms:modified>
</cp:coreProperties>
</file>