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2" r:id="rId3"/>
    <p:sldId id="493" r:id="rId4"/>
    <p:sldId id="496" r:id="rId5"/>
    <p:sldId id="498" r:id="rId6"/>
    <p:sldId id="259" r:id="rId7"/>
    <p:sldId id="500" r:id="rId8"/>
    <p:sldId id="501" r:id="rId9"/>
    <p:sldId id="503" r:id="rId10"/>
    <p:sldId id="494" r:id="rId11"/>
    <p:sldId id="495" r:id="rId12"/>
    <p:sldId id="502" r:id="rId13"/>
    <p:sldId id="4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C11D7ED5-FBE8-4797-A956-863497D4E4C9}"/>
    <pc:docChg chg="undo custSel modSld">
      <pc:chgData name="Birk Nøhr Dissing" userId="9f16f90f-bd2a-4063-a72f-deae502fc0f4" providerId="ADAL" clId="{C11D7ED5-FBE8-4797-A956-863497D4E4C9}" dt="2024-03-04T12:36:24.624" v="93" actId="1076"/>
      <pc:docMkLst>
        <pc:docMk/>
      </pc:docMkLst>
      <pc:sldChg chg="addSp modSp mod">
        <pc:chgData name="Birk Nøhr Dissing" userId="9f16f90f-bd2a-4063-a72f-deae502fc0f4" providerId="ADAL" clId="{C11D7ED5-FBE8-4797-A956-863497D4E4C9}" dt="2024-03-04T12:36:24.624" v="93" actId="1076"/>
        <pc:sldMkLst>
          <pc:docMk/>
          <pc:sldMk cId="683960906" sldId="262"/>
        </pc:sldMkLst>
        <pc:spChg chg="mod">
          <ac:chgData name="Birk Nøhr Dissing" userId="9f16f90f-bd2a-4063-a72f-deae502fc0f4" providerId="ADAL" clId="{C11D7ED5-FBE8-4797-A956-863497D4E4C9}" dt="2024-03-01T12:03:05.790" v="89" actId="20577"/>
          <ac:spMkLst>
            <pc:docMk/>
            <pc:sldMk cId="683960906" sldId="262"/>
            <ac:spMk id="7" creationId="{1092B001-612C-064D-8731-B535569F220A}"/>
          </ac:spMkLst>
        </pc:spChg>
        <pc:picChg chg="add mod">
          <ac:chgData name="Birk Nøhr Dissing" userId="9f16f90f-bd2a-4063-a72f-deae502fc0f4" providerId="ADAL" clId="{C11D7ED5-FBE8-4797-A956-863497D4E4C9}" dt="2024-03-04T12:36:24.624" v="93" actId="1076"/>
          <ac:picMkLst>
            <pc:docMk/>
            <pc:sldMk cId="683960906" sldId="262"/>
            <ac:picMk id="3" creationId="{FC08ABE5-9A22-98B3-2C6C-A07690956206}"/>
          </ac:picMkLst>
        </pc:picChg>
      </pc:sldChg>
      <pc:sldChg chg="modSp mod">
        <pc:chgData name="Birk Nøhr Dissing" userId="9f16f90f-bd2a-4063-a72f-deae502fc0f4" providerId="ADAL" clId="{C11D7ED5-FBE8-4797-A956-863497D4E4C9}" dt="2024-03-01T12:03:26.619" v="90" actId="20577"/>
        <pc:sldMkLst>
          <pc:docMk/>
          <pc:sldMk cId="2493231075" sldId="263"/>
        </pc:sldMkLst>
        <pc:spChg chg="mod">
          <ac:chgData name="Birk Nøhr Dissing" userId="9f16f90f-bd2a-4063-a72f-deae502fc0f4" providerId="ADAL" clId="{C11D7ED5-FBE8-4797-A956-863497D4E4C9}" dt="2024-03-01T12:03:26.619" v="90" actId="20577"/>
          <ac:spMkLst>
            <pc:docMk/>
            <pc:sldMk cId="2493231075" sldId="263"/>
            <ac:spMk id="2" creationId="{E0328880-41C7-6813-2A09-C1BBFE9E70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061-E290-AD29-85D2-E1286D5BC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E6FF-9CA4-D1EF-7608-0173BCE1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8C23-A8D4-F461-CD95-104234CF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B0B-90BD-E7BC-E2FD-55724A2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73F6-11E3-5A07-4BCD-787868E3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7283-BCE7-B615-82F6-7F295F71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A2C9-945C-2880-C1B2-8C984748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CC99-1773-45A2-3A81-8D460C69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F352-8422-752A-7693-4236CBD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D8BF-753A-0EEC-5FE3-851669C2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06EA-9D64-B757-75F1-7BBA8C2C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4474F-0517-6B52-60CD-A9490399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395D-65A9-42DE-5C3B-6FEFAE8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9BE5-B029-6884-3201-E9AA631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C5A9-E59E-D474-2C6B-E14B1CF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9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05/03/2024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34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A73-A372-A56B-553D-53FDC7D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62E4-5613-72F9-329D-2056CC73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B534-4DFE-68DC-4991-18D6222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6971-EAB7-7940-2043-4D3D234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937-C531-0CDB-7897-7AFF473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399-73DC-0EA3-9132-14A40B47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1C70-8CF8-F911-B795-D100A2D7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0460-E9F3-135F-5B2D-3569F06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120F-6E43-9ACC-C739-97AA96AA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EFC9-4243-AD15-1BBC-01625E11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3E6-C8DF-296E-950D-CAD4F9FC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286-8786-44F1-4706-83268AA0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AF7F-54C4-0016-CA36-CF90A6A6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AA2F-D252-1425-9AA8-F0D7C244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74E9-5F42-E681-6438-CDE4F6A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8551-98AB-E368-D1E6-20CAB72E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6C1-7435-073B-3716-09AFDAE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0716-0458-43F6-C691-4A957CC6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954CE-9426-31AE-1140-64C9C444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226B1-9AD4-0975-FD4D-D21EC53E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80E26-8638-E564-FA97-17E0A3D1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098F-3FF1-0086-491B-E5C6B4B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24EF6-2E99-AE96-6E16-97C4E9ED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D497-6E74-381B-C752-C88A68B8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C122-EAA3-A353-529F-E9915639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20AB7-9404-AE34-65E1-72810A91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0862-E000-1B01-A0D0-ECAAD31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4A72-E539-5C39-5F55-AB40BA0B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1983E-27BB-C68D-D164-EF826E8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291A7-B685-0E7D-0B6A-3CC5CE67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5F7E6-5C87-6B86-CF24-9A1E5D97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500-EF2E-9E33-8BE9-EAA025EF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9F4B-D149-C017-5BF6-F8E7381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E7DA-9BC7-762B-44D6-14C27B90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01DF3-D478-A36E-F22D-49238572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6679B-6528-2B25-8D32-701CFB8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F001-D564-360E-C722-EFAF9C71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04B-B14C-D76E-338C-3F6BEDA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15F17-5CCB-49BD-CEDE-7629948C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0295-6002-AF26-A552-4C704B97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07C0-BED5-D49E-CAA9-AFDB1E0C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3B8E-A0FF-D815-F9AC-4A03897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ACB1-4031-EC9F-4336-0983ADE6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CF824-7DAA-B7D3-AE9B-689A8CF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95FC-F5FE-E280-68A3-A92BEC8A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8B64-711B-A7AE-87E8-2513CE58D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7F70-84DE-42B7-9F34-EEF1D7EF4F7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176-11C9-5B1A-83B6-9471D792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2DE-DF63-D4A4-F5E4-D57C66AB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5189-06D2-003C-EB1F-8DEF6765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Comparing model with simulation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6D36E-EDD9-43F1-7436-64CFDD072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4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9C08E-21AE-9330-A6AA-1024282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 of positions at predicted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2B867-C520-A579-3E18-A0CDFCA5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93" y="1845426"/>
            <a:ext cx="597356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9C08E-21AE-9330-A6AA-1024282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 of positions at predicted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2B867-C520-A579-3E18-A0CDFCA5F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7693" y="1888792"/>
            <a:ext cx="5973561" cy="43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F960803-454D-1722-37C2-81DA9370B8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2306158" y="643466"/>
            <a:ext cx="75796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5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2183C-BF12-69F1-BF43-FBE7565F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Force trajectory of simulation and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CFB03-2097-7187-65AD-615E8CD7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33" y="1845426"/>
            <a:ext cx="714908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FA7ABA-9506-6B9C-9BC7-8531077B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OLS regularization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491D46-254D-9BAD-982D-9800866E0F2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da-DK" dirty="0"/>
                  <a:t>Create AR(2) function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GB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4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da-DK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da-DK" dirty="0"/>
              </a:p>
              <a:p>
                <a:pPr>
                  <a:lnSpc>
                    <a:spcPct val="150000"/>
                  </a:lnSpc>
                </a:pPr>
                <a:r>
                  <a:rPr lang="da-DK" dirty="0"/>
                  <a:t>Using information form other time series</a:t>
                </a:r>
              </a:p>
              <a:p>
                <a:pPr lvl="1">
                  <a:lnSpc>
                    <a:spcPct val="150000"/>
                  </a:lnSpc>
                </a:pPr>
                <a:endParaRPr lang="en-GB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GB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da-DK" dirty="0"/>
              </a:p>
              <a:p>
                <a:pPr lvl="1"/>
                <a:endParaRPr lang="en-GB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491D46-254D-9BAD-982D-9800866E0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759" r="-2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E74F337-C0E3-6045-1ABB-08A74685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0E0F33-965B-4006-BF25-D26E1C84904D}" type="datetime1">
              <a:rPr lang="en-GB" smtClean="0"/>
              <a:t>05/03/2024</a:t>
            </a:fld>
            <a:endParaRPr lang="en-GB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9475D71-AB73-3186-0D79-B90CA448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AAC441-1B69-9C81-E9E0-2486CDBD37C7}"/>
              </a:ext>
            </a:extLst>
          </p:cNvPr>
          <p:cNvSpPr/>
          <p:nvPr/>
        </p:nvSpPr>
        <p:spPr>
          <a:xfrm>
            <a:off x="1539536" y="5228118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F5EBA0-E164-A277-898D-E2B132ED91DE}"/>
              </a:ext>
            </a:extLst>
          </p:cNvPr>
          <p:cNvSpPr/>
          <p:nvPr/>
        </p:nvSpPr>
        <p:spPr>
          <a:xfrm>
            <a:off x="2042917" y="5228117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B6AF4D-4310-27DC-5D30-3F81FF09659E}"/>
              </a:ext>
            </a:extLst>
          </p:cNvPr>
          <p:cNvSpPr/>
          <p:nvPr/>
        </p:nvSpPr>
        <p:spPr>
          <a:xfrm>
            <a:off x="2545433" y="5228116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E2A0C1-490F-0A9D-5522-FAEE73D144DC}"/>
              </a:ext>
            </a:extLst>
          </p:cNvPr>
          <p:cNvSpPr/>
          <p:nvPr/>
        </p:nvSpPr>
        <p:spPr>
          <a:xfrm>
            <a:off x="3047949" y="5228116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D7956D-F2D3-A0B7-B8A0-2A44D8B4B3EB}"/>
              </a:ext>
            </a:extLst>
          </p:cNvPr>
          <p:cNvSpPr/>
          <p:nvPr/>
        </p:nvSpPr>
        <p:spPr>
          <a:xfrm>
            <a:off x="3552195" y="5228116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189D32-A0A9-FC26-F3E6-B901B31701A9}"/>
              </a:ext>
            </a:extLst>
          </p:cNvPr>
          <p:cNvSpPr/>
          <p:nvPr/>
        </p:nvSpPr>
        <p:spPr>
          <a:xfrm>
            <a:off x="4055576" y="5228116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446561E-09E1-DB41-FB39-0E4F5FBC688E}"/>
              </a:ext>
            </a:extLst>
          </p:cNvPr>
          <p:cNvCxnSpPr>
            <a:stCxn id="8" idx="0"/>
            <a:endCxn id="9" idx="7"/>
          </p:cNvCxnSpPr>
          <p:nvPr/>
        </p:nvCxnSpPr>
        <p:spPr>
          <a:xfrm rot="5400000" flipH="1" flipV="1">
            <a:off x="2885591" y="4976858"/>
            <a:ext cx="12700" cy="5025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417C975-99C7-E8E5-A9DF-A551056F34D1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2634333" y="4725601"/>
            <a:ext cx="1" cy="1005032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0B0BC9-BB1D-6B46-A606-BA0C3666CB1A}"/>
              </a:ext>
            </a:extLst>
          </p:cNvPr>
          <p:cNvSpPr txBox="1"/>
          <p:nvPr/>
        </p:nvSpPr>
        <p:spPr>
          <a:xfrm>
            <a:off x="876897" y="5139277"/>
            <a:ext cx="7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O(x):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6DF017-D526-88C9-C908-300BD2161023}"/>
              </a:ext>
            </a:extLst>
          </p:cNvPr>
          <p:cNvSpPr/>
          <p:nvPr/>
        </p:nvSpPr>
        <p:spPr>
          <a:xfrm>
            <a:off x="1539536" y="5783650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62106F-9ED5-CB7B-7AB7-D34FD1B3D490}"/>
              </a:ext>
            </a:extLst>
          </p:cNvPr>
          <p:cNvSpPr/>
          <p:nvPr/>
        </p:nvSpPr>
        <p:spPr>
          <a:xfrm>
            <a:off x="2042917" y="5783649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7F8DEB-34D0-C417-ACA6-03EB077826A6}"/>
              </a:ext>
            </a:extLst>
          </p:cNvPr>
          <p:cNvSpPr/>
          <p:nvPr/>
        </p:nvSpPr>
        <p:spPr>
          <a:xfrm>
            <a:off x="2545433" y="5783648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DEA7BF-E6E6-0CA8-8968-B1D35E97A7CF}"/>
              </a:ext>
            </a:extLst>
          </p:cNvPr>
          <p:cNvSpPr/>
          <p:nvPr/>
        </p:nvSpPr>
        <p:spPr>
          <a:xfrm>
            <a:off x="3047949" y="5783648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48EB4-7621-086C-8170-866FE8ABA69A}"/>
              </a:ext>
            </a:extLst>
          </p:cNvPr>
          <p:cNvSpPr/>
          <p:nvPr/>
        </p:nvSpPr>
        <p:spPr>
          <a:xfrm>
            <a:off x="3552195" y="5783648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F8C8CB-80A2-79D9-DE5C-9826C7C33F1D}"/>
              </a:ext>
            </a:extLst>
          </p:cNvPr>
          <p:cNvSpPr/>
          <p:nvPr/>
        </p:nvSpPr>
        <p:spPr>
          <a:xfrm>
            <a:off x="4055576" y="5783648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952B-691D-ADFD-1265-46DB8F8C1B33}"/>
              </a:ext>
            </a:extLst>
          </p:cNvPr>
          <p:cNvSpPr txBox="1"/>
          <p:nvPr/>
        </p:nvSpPr>
        <p:spPr>
          <a:xfrm>
            <a:off x="876897" y="5694809"/>
            <a:ext cx="7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O(y):</a:t>
            </a:r>
            <a:endParaRPr lang="en-GB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BD7A52A-ABC6-A0FD-B41C-094B8A7A9590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rot="5400000" flipH="1" flipV="1">
            <a:off x="2406930" y="5116592"/>
            <a:ext cx="391945" cy="9421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6A0015-2BFA-54C0-4D63-4813FCE3C764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rot="5400000" flipH="1" flipV="1">
            <a:off x="2658188" y="5367849"/>
            <a:ext cx="391944" cy="43965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4A77A54-D13B-8B72-652C-74008EAED4AB}"/>
              </a:ext>
            </a:extLst>
          </p:cNvPr>
          <p:cNvCxnSpPr>
            <a:stCxn id="7" idx="4"/>
            <a:endCxn id="19" idx="0"/>
          </p:cNvCxnSpPr>
          <p:nvPr/>
        </p:nvCxnSpPr>
        <p:spPr>
          <a:xfrm rot="16200000" flipH="1">
            <a:off x="2452395" y="5099194"/>
            <a:ext cx="363876" cy="10050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39D540E-AA23-451C-87D7-76B2AC184EB3}"/>
              </a:ext>
            </a:extLst>
          </p:cNvPr>
          <p:cNvCxnSpPr>
            <a:stCxn id="8" idx="4"/>
            <a:endCxn id="19" idx="0"/>
          </p:cNvCxnSpPr>
          <p:nvPr/>
        </p:nvCxnSpPr>
        <p:spPr>
          <a:xfrm rot="16200000" flipH="1">
            <a:off x="2703653" y="5350451"/>
            <a:ext cx="363877" cy="50251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E9EB95-D154-5E74-A48D-9D8DDEC51DFC}"/>
              </a:ext>
            </a:extLst>
          </p:cNvPr>
          <p:cNvCxnSpPr>
            <a:stCxn id="17" idx="4"/>
            <a:endCxn id="19" idx="4"/>
          </p:cNvCxnSpPr>
          <p:nvPr/>
        </p:nvCxnSpPr>
        <p:spPr>
          <a:xfrm rot="5400000" flipH="1" flipV="1">
            <a:off x="2634332" y="5472788"/>
            <a:ext cx="1" cy="1005032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F8BECBD-7C2C-12C4-4D9D-530A15DB5A4F}"/>
              </a:ext>
            </a:extLst>
          </p:cNvPr>
          <p:cNvCxnSpPr>
            <a:stCxn id="18" idx="4"/>
            <a:endCxn id="19" idx="4"/>
          </p:cNvCxnSpPr>
          <p:nvPr/>
        </p:nvCxnSpPr>
        <p:spPr>
          <a:xfrm rot="16200000" flipH="1">
            <a:off x="2885591" y="5724045"/>
            <a:ext cx="12700" cy="5025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9C47DF-AB3F-2B17-D913-F2BA6436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OLS VAR regularization</a:t>
            </a:r>
            <a:endParaRPr lang="en-GB" dirty="0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183492D8-302C-5DDF-5D43-898AE0D5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0E0F33-965B-4006-BF25-D26E1C84904D}" type="datetime1">
              <a:rPr lang="en-GB" smtClean="0"/>
              <a:t>05/03/2024</a:t>
            </a:fld>
            <a:endParaRPr lang="en-GB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6AAA842-123F-F3C0-1189-7D7729A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1F94F4-E3B7-EB5C-7C10-38B4952A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" y="2226209"/>
            <a:ext cx="11521440" cy="35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6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502" y="164000"/>
            <a:ext cx="7525312" cy="6580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32A53-B0EB-09F3-039B-D326D5F1DA6A}"/>
              </a:ext>
            </a:extLst>
          </p:cNvPr>
          <p:cNvSpPr txBox="1"/>
          <p:nvPr/>
        </p:nvSpPr>
        <p:spPr>
          <a:xfrm>
            <a:off x="597159" y="606491"/>
            <a:ext cx="310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Distribution of angle</a:t>
            </a:r>
            <a:endParaRPr lang="en-GB" sz="3600" dirty="0"/>
          </a:p>
        </p:txBody>
      </p:sp>
      <p:pic>
        <p:nvPicPr>
          <p:cNvPr id="10" name="Billede 2">
            <a:extLst>
              <a:ext uri="{FF2B5EF4-FFF2-40B4-BE49-F238E27FC236}">
                <a16:creationId xmlns:a16="http://schemas.microsoft.com/office/drawing/2014/main" id="{48BD58CF-CFC9-C762-A8BD-0894409D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2" y="2682332"/>
            <a:ext cx="2877221" cy="21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FA9E-8C96-FE9C-F9D1-8CF2286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KS score of angle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5D6B1-D735-2BE6-A3B0-9CA73BF3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41" y="1845426"/>
            <a:ext cx="583646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E056-90D5-B430-A12B-D8978776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DEF41-0A78-CD91-C0E2-9C0C122A0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0420" y="2035922"/>
            <a:ext cx="4049211" cy="3105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DE868-161A-770E-4DFE-B949F0C4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6" y="2048046"/>
            <a:ext cx="3936227" cy="308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57891-6E5D-62F1-B999-21F57EBE9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35" y="2066681"/>
            <a:ext cx="3967206" cy="30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502" y="164000"/>
            <a:ext cx="7525311" cy="6580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32A53-B0EB-09F3-039B-D326D5F1DA6A}"/>
              </a:ext>
            </a:extLst>
          </p:cNvPr>
          <p:cNvSpPr txBox="1"/>
          <p:nvPr/>
        </p:nvSpPr>
        <p:spPr>
          <a:xfrm>
            <a:off x="597159" y="606491"/>
            <a:ext cx="310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Distribution of Dihedral</a:t>
            </a: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F9822-81D6-B15A-7020-FB10178A7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7" y="2737747"/>
            <a:ext cx="2832848" cy="1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FA9E-8C96-FE9C-F9D1-8CF2286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KS score of dihedral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5D6B1-D735-2BE6-A3B0-9CA73BF3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6241" y="1848232"/>
            <a:ext cx="5836464" cy="44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1F20-7212-8A3F-2305-E51C92B7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Time spent pr step for each simulation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21E9B-E514-E3FB-97DA-323E5DEB2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726" y="1825625"/>
            <a:ext cx="5704547" cy="4351338"/>
          </a:xfrm>
        </p:spPr>
      </p:pic>
    </p:spTree>
    <p:extLst>
      <p:ext uri="{BB962C8B-B14F-4D97-AF65-F5344CB8AC3E}">
        <p14:creationId xmlns:p14="http://schemas.microsoft.com/office/powerpoint/2010/main" val="85157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85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Comparing model with simulation</vt:lpstr>
      <vt:lpstr>OLS regularization</vt:lpstr>
      <vt:lpstr>OLS VAR regularization</vt:lpstr>
      <vt:lpstr>PowerPoint Presentation</vt:lpstr>
      <vt:lpstr>KS score of angle comparison</vt:lpstr>
      <vt:lpstr>2D histogram</vt:lpstr>
      <vt:lpstr>PowerPoint Presentation</vt:lpstr>
      <vt:lpstr>KS score of dihedral comparison</vt:lpstr>
      <vt:lpstr>Time spent pr step for each simulation</vt:lpstr>
      <vt:lpstr>MAE of positions at predicted steps</vt:lpstr>
      <vt:lpstr>MAE of positions at predicted steps</vt:lpstr>
      <vt:lpstr>PowerPoint Presentation</vt:lpstr>
      <vt:lpstr>Force trajectory of simulation and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model with simulation</dc:title>
  <dc:creator>Birk Nøhr Dissing</dc:creator>
  <cp:lastModifiedBy>Birk Nøhr Dissing</cp:lastModifiedBy>
  <cp:revision>3</cp:revision>
  <dcterms:created xsi:type="dcterms:W3CDTF">2024-02-29T13:31:09Z</dcterms:created>
  <dcterms:modified xsi:type="dcterms:W3CDTF">2024-03-05T15:00:21Z</dcterms:modified>
</cp:coreProperties>
</file>