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rk Nøhr Dissing" userId="9f16f90f-bd2a-4063-a72f-deae502fc0f4" providerId="ADAL" clId="{C11D7ED5-FBE8-4797-A956-863497D4E4C9}"/>
    <pc:docChg chg="undo custSel modSld">
      <pc:chgData name="Birk Nøhr Dissing" userId="9f16f90f-bd2a-4063-a72f-deae502fc0f4" providerId="ADAL" clId="{C11D7ED5-FBE8-4797-A956-863497D4E4C9}" dt="2024-03-04T12:36:24.624" v="93" actId="1076"/>
      <pc:docMkLst>
        <pc:docMk/>
      </pc:docMkLst>
      <pc:sldChg chg="addSp modSp mod">
        <pc:chgData name="Birk Nøhr Dissing" userId="9f16f90f-bd2a-4063-a72f-deae502fc0f4" providerId="ADAL" clId="{C11D7ED5-FBE8-4797-A956-863497D4E4C9}" dt="2024-03-04T12:36:24.624" v="93" actId="1076"/>
        <pc:sldMkLst>
          <pc:docMk/>
          <pc:sldMk cId="683960906" sldId="262"/>
        </pc:sldMkLst>
        <pc:spChg chg="mod">
          <ac:chgData name="Birk Nøhr Dissing" userId="9f16f90f-bd2a-4063-a72f-deae502fc0f4" providerId="ADAL" clId="{C11D7ED5-FBE8-4797-A956-863497D4E4C9}" dt="2024-03-01T12:03:05.790" v="89" actId="20577"/>
          <ac:spMkLst>
            <pc:docMk/>
            <pc:sldMk cId="683960906" sldId="262"/>
            <ac:spMk id="7" creationId="{1092B001-612C-064D-8731-B535569F220A}"/>
          </ac:spMkLst>
        </pc:spChg>
        <pc:picChg chg="add mod">
          <ac:chgData name="Birk Nøhr Dissing" userId="9f16f90f-bd2a-4063-a72f-deae502fc0f4" providerId="ADAL" clId="{C11D7ED5-FBE8-4797-A956-863497D4E4C9}" dt="2024-03-04T12:36:24.624" v="93" actId="1076"/>
          <ac:picMkLst>
            <pc:docMk/>
            <pc:sldMk cId="683960906" sldId="262"/>
            <ac:picMk id="3" creationId="{FC08ABE5-9A22-98B3-2C6C-A07690956206}"/>
          </ac:picMkLst>
        </pc:picChg>
      </pc:sldChg>
      <pc:sldChg chg="modSp mod">
        <pc:chgData name="Birk Nøhr Dissing" userId="9f16f90f-bd2a-4063-a72f-deae502fc0f4" providerId="ADAL" clId="{C11D7ED5-FBE8-4797-A956-863497D4E4C9}" dt="2024-03-01T12:03:26.619" v="90" actId="20577"/>
        <pc:sldMkLst>
          <pc:docMk/>
          <pc:sldMk cId="2493231075" sldId="263"/>
        </pc:sldMkLst>
        <pc:spChg chg="mod">
          <ac:chgData name="Birk Nøhr Dissing" userId="9f16f90f-bd2a-4063-a72f-deae502fc0f4" providerId="ADAL" clId="{C11D7ED5-FBE8-4797-A956-863497D4E4C9}" dt="2024-03-01T12:03:26.619" v="90" actId="20577"/>
          <ac:spMkLst>
            <pc:docMk/>
            <pc:sldMk cId="2493231075" sldId="263"/>
            <ac:spMk id="2" creationId="{E0328880-41C7-6813-2A09-C1BBFE9E70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3061-E290-AD29-85D2-E1286D5BC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DE6FF-9CA4-D1EF-7608-0173BCE10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F8C23-A8D4-F461-CD95-104234CF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B9B0B-90BD-E7BC-E2FD-55724A267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D73F6-11E3-5A07-4BCD-787868E3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69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37283-BCE7-B615-82F6-7F295F71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CA2C9-945C-2880-C1B2-8C984748E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7CC99-1773-45A2-3A81-8D460C69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5F352-8422-752A-7693-4236CBDD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8D8BF-753A-0EEC-5FE3-851669C2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62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D706EA-9D64-B757-75F1-7BBA8C2CD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4474F-0517-6B52-60CD-A94903995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5395D-65A9-42DE-5C3B-6FEFAE84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49BE5-B029-6884-3201-E9AA6317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AC5A9-E59E-D474-2C6B-E14B1CFD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59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7A73-A372-A56B-553D-53FDC7D5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562E4-5613-72F9-329D-2056CC73B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8B534-4DFE-68DC-4991-18D6222E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56971-EAB7-7940-2043-4D3D2346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9E937-C531-0CDB-7897-7AFF4735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B399-73DC-0EA3-9132-14A40B47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81C70-8CF8-F911-B795-D100A2D7A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40460-E9F3-135F-5B2D-3569F066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F120F-6E43-9ACC-C739-97AA96AA2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1EFC9-4243-AD15-1BBC-01625E11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14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43E6-C8DF-296E-950D-CAD4F9FC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8F286-8786-44F1-4706-83268AA0C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DAF7F-54C4-0016-CA36-CF90A6A6C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DAA2F-D252-1425-9AA8-F0D7C244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A74E9-5F42-E681-6438-CDE4F6AA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18551-98AB-E368-D1E6-20CAB72E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14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D6C1-7435-073B-3716-09AFDAE3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F0716-0458-43F6-C691-4A957CC62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954CE-9426-31AE-1140-64C9C4445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226B1-9AD4-0975-FD4D-D21EC53E6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80E26-8638-E564-FA97-17E0A3D15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EF098F-3FF1-0086-491B-E5C6B4B0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24EF6-2E99-AE96-6E16-97C4E9ED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2D497-6E74-381B-C752-C88A68B8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46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C122-EAA3-A353-529F-E9915639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E20AB7-9404-AE34-65E1-72810A91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50862-E000-1B01-A0D0-ECAAD313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B4A72-E539-5C39-5F55-AB40BA0B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37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11983E-27BB-C68D-D164-EF826E8F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291A7-B685-0E7D-0B6A-3CC5CE67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5F7E6-5C87-6B86-CF24-9A1E5D97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74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A500-EF2E-9E33-8BE9-EAA025EF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79F4B-D149-C017-5BF6-F8E738108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BE7DA-9BC7-762B-44D6-14C27B90B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01DF3-D478-A36E-F22D-49238572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6679B-6528-2B25-8D32-701CFB8EF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0F001-D564-360E-C722-EFAF9C71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7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404B-B14C-D76E-338C-3F6BEDA7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715F17-5CCB-49BD-CEDE-7629948C5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60295-6002-AF26-A552-4C704B979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D07C0-BED5-D49E-CAA9-AFDB1E0CD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13B8E-A0FF-D815-F9AC-4A03897C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3ACB1-4031-EC9F-4336-0983ADE6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92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CF824-7DAA-B7D3-AE9B-689A8CF7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995FC-F5FE-E280-68A3-A92BEC8A5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8B64-711B-A7AE-87E8-2513CE58D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97F70-84DE-42B7-9F34-EEF1D7EF4F7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17176-11C9-5B1A-83B6-9471D792D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C42DE-DF63-D4A4-F5E4-D57C66ABE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8DC05-A492-4925-AD9C-10E003E84CD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08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5189-06D2-003C-EB1F-8DEF6765D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Comparing model with simulation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6D36E-EDD9-43F1-7436-64CFDD0728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94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092B001-612C-064D-8731-B535569F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41711"/>
            <a:ext cx="3234466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Comparing angle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mae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b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0.0</a:t>
            </a:r>
            <a:r>
              <a:rPr lang="en-US" sz="2000" dirty="0"/>
              <a:t>0131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Å</a:t>
            </a:r>
            <a:b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mae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at last pred: </a:t>
            </a:r>
            <a:b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0.0294 Å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graph of a graph&#10;&#10;Description automatically generated">
            <a:extLst>
              <a:ext uri="{FF2B5EF4-FFF2-40B4-BE49-F238E27FC236}">
                <a16:creationId xmlns:a16="http://schemas.microsoft.com/office/drawing/2014/main" id="{7105CB3B-DC9B-B4D4-918F-B0EFFFD6F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3" y="855081"/>
            <a:ext cx="6711317" cy="5167716"/>
          </a:xfrm>
          <a:prstGeom prst="rect">
            <a:avLst/>
          </a:prstGeom>
        </p:spPr>
      </p:pic>
      <p:pic>
        <p:nvPicPr>
          <p:cNvPr id="3" name="Billede 2">
            <a:extLst>
              <a:ext uri="{FF2B5EF4-FFF2-40B4-BE49-F238E27FC236}">
                <a16:creationId xmlns:a16="http://schemas.microsoft.com/office/drawing/2014/main" id="{FC08ABE5-9A22-98B3-2C6C-A07690956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30" y="4343181"/>
            <a:ext cx="2877221" cy="216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6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8880-41C7-6813-2A09-C1BBFE9E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41711"/>
            <a:ext cx="3234466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Comparing angle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mae</a:t>
            </a:r>
            <a: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b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0.012 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eV/Å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graph of a graph of a graph&#10;&#10;Description automatically generated">
            <a:extLst>
              <a:ext uri="{FF2B5EF4-FFF2-40B4-BE49-F238E27FC236}">
                <a16:creationId xmlns:a16="http://schemas.microsoft.com/office/drawing/2014/main" id="{E912A0D0-8053-1067-0152-A8AAED355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3" y="838302"/>
            <a:ext cx="6711317" cy="520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3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092B001-612C-064D-8731-B535569F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41711"/>
            <a:ext cx="3234466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Comparing dihedral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mae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0.056 eV/Å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05CB3B-DC9B-B4D4-918F-B0EFFFD6F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5543" y="855081"/>
            <a:ext cx="6711317" cy="516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3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8880-41C7-6813-2A09-C1BBFE9E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41711"/>
            <a:ext cx="3234466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Comparing dihedral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mae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0.012 eV/Å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12A0D0-8053-1067-0152-A8AAED355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5543" y="838302"/>
            <a:ext cx="6711317" cy="520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E056-90D5-B430-A12B-D8978776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Dihedral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BDEF41-0A78-CD91-C0E2-9C0C122A0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80420" y="2035922"/>
            <a:ext cx="4049211" cy="31052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7DE868-161A-770E-4DFE-B949F0C45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06" y="2048046"/>
            <a:ext cx="3936227" cy="3080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E57891-6E5D-62F1-B999-21F57EBE97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8635" y="2035922"/>
            <a:ext cx="3967206" cy="310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0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59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Comparing model with simulation</vt:lpstr>
      <vt:lpstr>Comparing angle  Model mae:  0.00131 Å  mae at last pred:  0.0294 Å</vt:lpstr>
      <vt:lpstr>Comparing angle  Model mae:  0.012 eV/Å</vt:lpstr>
      <vt:lpstr>Comparing dihedral  Model mae: 0.056 eV/Å</vt:lpstr>
      <vt:lpstr>Comparing dihedral  Model mae: 0.012 eV/Å</vt:lpstr>
      <vt:lpstr>Dihedral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model with simulation</dc:title>
  <dc:creator>Birk Nøhr Dissing</dc:creator>
  <cp:lastModifiedBy>Birk Nøhr Dissing</cp:lastModifiedBy>
  <cp:revision>2</cp:revision>
  <dcterms:created xsi:type="dcterms:W3CDTF">2024-02-29T13:31:09Z</dcterms:created>
  <dcterms:modified xsi:type="dcterms:W3CDTF">2024-03-04T12:36:30Z</dcterms:modified>
</cp:coreProperties>
</file>