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  <p:sldId id="511" r:id="rId3"/>
    <p:sldId id="512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2EB5-754F-495E-A6FB-8C980C153B12}" v="3" dt="2024-03-18T11:26:4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6F4E2EB5-754F-495E-A6FB-8C980C153B12}"/>
    <pc:docChg chg="custSel addSld delSld modSld">
      <pc:chgData name="Birk Nøhr Dissing" userId="9f16f90f-bd2a-4063-a72f-deae502fc0f4" providerId="ADAL" clId="{6F4E2EB5-754F-495E-A6FB-8C980C153B12}" dt="2024-03-18T11:26:55.819" v="140" actId="20577"/>
      <pc:docMkLst>
        <pc:docMk/>
      </pc:docMkLst>
      <pc:sldChg chg="delSp modSp add mod">
        <pc:chgData name="Birk Nøhr Dissing" userId="9f16f90f-bd2a-4063-a72f-deae502fc0f4" providerId="ADAL" clId="{6F4E2EB5-754F-495E-A6FB-8C980C153B12}" dt="2024-03-18T10:57:56.802" v="60" actId="14826"/>
        <pc:sldMkLst>
          <pc:docMk/>
          <pc:sldMk cId="1342509157" sldId="509"/>
        </pc:sldMkLst>
        <pc:spChg chg="del mod">
          <ac:chgData name="Birk Nøhr Dissing" userId="9f16f90f-bd2a-4063-a72f-deae502fc0f4" providerId="ADAL" clId="{6F4E2EB5-754F-495E-A6FB-8C980C153B12}" dt="2024-03-18T10:56:57.300" v="55" actId="478"/>
          <ac:spMkLst>
            <pc:docMk/>
            <pc:sldMk cId="1342509157" sldId="509"/>
            <ac:spMk id="9" creationId="{E5532A53-B0EB-09F3-039B-D326D5F1DA6A}"/>
          </ac:spMkLst>
        </pc:spChg>
        <pc:picChg chg="mod">
          <ac:chgData name="Birk Nøhr Dissing" userId="9f16f90f-bd2a-4063-a72f-deae502fc0f4" providerId="ADAL" clId="{6F4E2EB5-754F-495E-A6FB-8C980C153B12}" dt="2024-03-18T10:57:56.802" v="60" actId="14826"/>
          <ac:picMkLst>
            <pc:docMk/>
            <pc:sldMk cId="1342509157" sldId="509"/>
            <ac:picMk id="6" creationId="{4065F462-8577-12C9-75CC-127F460E2FEA}"/>
          </ac:picMkLst>
        </pc:picChg>
        <pc:picChg chg="del">
          <ac:chgData name="Birk Nøhr Dissing" userId="9f16f90f-bd2a-4063-a72f-deae502fc0f4" providerId="ADAL" clId="{6F4E2EB5-754F-495E-A6FB-8C980C153B12}" dt="2024-03-18T10:56:46.926" v="53" actId="478"/>
          <ac:picMkLst>
            <pc:docMk/>
            <pc:sldMk cId="1342509157" sldId="509"/>
            <ac:picMk id="10" creationId="{48BD58CF-CFC9-C762-A8BD-0894409D5746}"/>
          </ac:picMkLst>
        </pc:picChg>
      </pc:sldChg>
      <pc:sldChg chg="new del">
        <pc:chgData name="Birk Nøhr Dissing" userId="9f16f90f-bd2a-4063-a72f-deae502fc0f4" providerId="ADAL" clId="{6F4E2EB5-754F-495E-A6FB-8C980C153B12}" dt="2024-03-18T10:58:59.424" v="63" actId="47"/>
        <pc:sldMkLst>
          <pc:docMk/>
          <pc:sldMk cId="2927136727" sldId="510"/>
        </pc:sldMkLst>
      </pc:sldChg>
      <pc:sldChg chg="modSp add mod">
        <pc:chgData name="Birk Nøhr Dissing" userId="9f16f90f-bd2a-4063-a72f-deae502fc0f4" providerId="ADAL" clId="{6F4E2EB5-754F-495E-A6FB-8C980C153B12}" dt="2024-03-18T10:59:15.027" v="64" actId="14826"/>
        <pc:sldMkLst>
          <pc:docMk/>
          <pc:sldMk cId="879944232" sldId="511"/>
        </pc:sldMkLst>
        <pc:picChg chg="mod">
          <ac:chgData name="Birk Nøhr Dissing" userId="9f16f90f-bd2a-4063-a72f-deae502fc0f4" providerId="ADAL" clId="{6F4E2EB5-754F-495E-A6FB-8C980C153B12}" dt="2024-03-18T10:59:15.027" v="64" actId="14826"/>
          <ac:picMkLst>
            <pc:docMk/>
            <pc:sldMk cId="879944232" sldId="511"/>
            <ac:picMk id="6" creationId="{4065F462-8577-12C9-75CC-127F460E2FEA}"/>
          </ac:picMkLst>
        </pc:picChg>
      </pc:sldChg>
      <pc:sldChg chg="addSp delSp modSp new mod">
        <pc:chgData name="Birk Nøhr Dissing" userId="9f16f90f-bd2a-4063-a72f-deae502fc0f4" providerId="ADAL" clId="{6F4E2EB5-754F-495E-A6FB-8C980C153B12}" dt="2024-03-18T11:26:55.819" v="140" actId="20577"/>
        <pc:sldMkLst>
          <pc:docMk/>
          <pc:sldMk cId="913959119" sldId="512"/>
        </pc:sldMkLst>
        <pc:spChg chg="del">
          <ac:chgData name="Birk Nøhr Dissing" userId="9f16f90f-bd2a-4063-a72f-deae502fc0f4" providerId="ADAL" clId="{6F4E2EB5-754F-495E-A6FB-8C980C153B12}" dt="2024-03-18T11:18:18.908" v="71" actId="478"/>
          <ac:spMkLst>
            <pc:docMk/>
            <pc:sldMk cId="913959119" sldId="512"/>
            <ac:spMk id="2" creationId="{D0BE31D0-4538-D705-A597-37B15534EFEB}"/>
          </ac:spMkLst>
        </pc:spChg>
        <pc:spChg chg="del">
          <ac:chgData name="Birk Nøhr Dissing" userId="9f16f90f-bd2a-4063-a72f-deae502fc0f4" providerId="ADAL" clId="{6F4E2EB5-754F-495E-A6FB-8C980C153B12}" dt="2024-03-18T11:18:13.234" v="68" actId="478"/>
          <ac:spMkLst>
            <pc:docMk/>
            <pc:sldMk cId="913959119" sldId="512"/>
            <ac:spMk id="3" creationId="{858B1066-B19B-132A-AEAC-7CB506B6F3F0}"/>
          </ac:spMkLst>
        </pc:spChg>
        <pc:spChg chg="del">
          <ac:chgData name="Birk Nøhr Dissing" userId="9f16f90f-bd2a-4063-a72f-deae502fc0f4" providerId="ADAL" clId="{6F4E2EB5-754F-495E-A6FB-8C980C153B12}" dt="2024-03-18T11:18:15.531" v="69" actId="478"/>
          <ac:spMkLst>
            <pc:docMk/>
            <pc:sldMk cId="913959119" sldId="512"/>
            <ac:spMk id="4" creationId="{FF445BDB-9641-E59F-BE48-42460E25D10C}"/>
          </ac:spMkLst>
        </pc:spChg>
        <pc:spChg chg="add mod">
          <ac:chgData name="Birk Nøhr Dissing" userId="9f16f90f-bd2a-4063-a72f-deae502fc0f4" providerId="ADAL" clId="{6F4E2EB5-754F-495E-A6FB-8C980C153B12}" dt="2024-03-18T11:26:55.819" v="140" actId="20577"/>
          <ac:spMkLst>
            <pc:docMk/>
            <pc:sldMk cId="913959119" sldId="512"/>
            <ac:spMk id="7" creationId="{0665DB94-1B8C-27D8-4C65-06C2CFAAA03D}"/>
          </ac:spMkLst>
        </pc:spChg>
        <pc:picChg chg="add mod">
          <ac:chgData name="Birk Nøhr Dissing" userId="9f16f90f-bd2a-4063-a72f-deae502fc0f4" providerId="ADAL" clId="{6F4E2EB5-754F-495E-A6FB-8C980C153B12}" dt="2024-03-18T11:25:31.171" v="76" actId="14826"/>
          <ac:picMkLst>
            <pc:docMk/>
            <pc:sldMk cId="913959119" sldId="512"/>
            <ac:picMk id="6" creationId="{A152E1B7-412C-C101-75BE-5860ADF536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1F680-2855-4768-92A9-F417B8E8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0A7733-5213-AD29-80E8-C8FFECD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FFB783-F087-32E1-F850-CC29D2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889992-B96F-383A-3A2E-FF7FEBB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E1381F-929A-8BF9-9EA8-281B399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C96-261A-08BE-A2D3-8E188821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22A9F-924E-606A-2589-C79C5122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8B59BA-361E-956F-5942-CD16933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956939-69C6-4354-B869-9910EA1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344327-2DCB-C6B7-ED3C-649393A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E8AE1B-8F5D-D646-EF54-AF2E13BD4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5BE94B-C843-94FF-F5C0-FBDB3999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0BD66-C538-C314-1EC9-24C8DB1E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B51A5D-BF08-F0D8-BCCA-F61E42B1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FE46E-094B-E597-66E5-6401B20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20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18/03/2024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21271-D88E-4673-BCE1-CBE0488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0231A-2816-D6EE-AEB0-BE1CF69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74635F-903D-8A34-F1DB-8276DA8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48F29D-5C5A-F154-47B9-717557E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96D4D7-4A0B-DE1E-026D-FA285F4A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9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4FC8-692B-67F9-A1EE-D73E9A75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D40812-146D-AE94-24C0-DCC12E44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2C78-7ABC-02EA-54BA-F554E9D8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EE301-98A9-7875-99E9-C091B43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27FEF2-E2CC-C52C-3F8B-ECF51C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7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DA67-2AF9-607C-2467-EBD93FC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47612-2814-7C42-81BC-B55557DB8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DF030-54A6-8FA0-4079-FAF480E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FBC57F-8E7D-8B75-0BE1-F866A42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F959AD-BE8E-7FA2-6D8C-8D6D64F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85B98A-A784-906E-2EB5-AB8ED11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69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0248-C3D5-C7DF-1CE5-18275CD6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B1D9AC-B464-D598-A110-A29AB7F3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02FC77C-6C57-2AF7-944C-35C2441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7BFAA7-867F-4EE9-1B6A-2CF76122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972E013-12C7-CA88-5D14-D8D125D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D6664A-7FF9-0740-32F7-006BB01C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3D0783-3ED4-5F0D-931F-E855C26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AC4CCC6-A592-1659-0599-B49E138E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9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A5DA-B698-5271-0CC4-18107E4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71D085-C840-BFF3-13CA-D72BC32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CB237A-00AA-5463-D4DC-1E80F70B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C880EA1-33E0-4C58-3F63-54C8F4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6A40BB-BBD5-56BF-5118-8559CE14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3D6211-75B9-9C75-BA50-4B7202A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DE14A8-CB00-2D74-CA5E-7BE08C7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7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0DAE2-A0D5-11B7-1720-6BE049A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691503-B273-BCD2-62C4-5B6F1E0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BB76FB-9F1C-A46F-1DD6-32D4A03C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2D06FD-AC56-C212-1E62-9DCBC90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2A8ADD-FFF6-9F97-92C8-17BFAC5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586C6C-62B4-14C0-BFB0-9D35114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1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1EED0-C490-2989-6EB4-BBDFB890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7BC579-4D63-A3CC-CA74-916D0176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728E79-412D-4C85-3C24-9FB47D7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55D822-28F4-0083-FAF6-0B8A2DA7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DA53DF-72E9-5A85-B67B-8144ED2E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2A95A5-AF7A-4732-CF70-0A5739E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58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ABF8F03-AF5C-3CB2-C7AA-348950A7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7621E3-4245-618C-D102-C27D45D6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4EBCC8-1846-3F0A-3A10-0159EF4F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93C1-42F7-4E3B-987E-ADFC527D4F26}" type="datetimeFigureOut">
              <a:rPr lang="da-DK" smtClean="0"/>
              <a:t>18-03-2024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6EF49-6530-D3A5-CF73-5B3B807B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A23713-F4B8-5D18-1D27-E8564C9DC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51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2" cy="68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2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A152E1B7-412C-C101-75BE-5860ADF5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5203" y="623131"/>
            <a:ext cx="8941592" cy="561173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665DB94-1B8C-27D8-4C65-06C2CFAAA03D}"/>
              </a:ext>
            </a:extLst>
          </p:cNvPr>
          <p:cNvSpPr txBox="1"/>
          <p:nvPr/>
        </p:nvSpPr>
        <p:spPr>
          <a:xfrm>
            <a:off x="377072" y="5948313"/>
            <a:ext cx="27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</a:t>
            </a:r>
            <a:r>
              <a:rPr lang="da-DK" dirty="0" err="1"/>
              <a:t>how</a:t>
            </a:r>
            <a:r>
              <a:rPr lang="da-DK" dirty="0"/>
              <a:t> it looks with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395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1</cp:revision>
  <dcterms:created xsi:type="dcterms:W3CDTF">2024-03-12T10:13:51Z</dcterms:created>
  <dcterms:modified xsi:type="dcterms:W3CDTF">2024-03-18T11:27:05Z</dcterms:modified>
</cp:coreProperties>
</file>