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9" r:id="rId2"/>
    <p:sldId id="511" r:id="rId3"/>
    <p:sldId id="516" r:id="rId4"/>
    <p:sldId id="514" r:id="rId5"/>
    <p:sldId id="521" r:id="rId6"/>
    <p:sldId id="515" r:id="rId7"/>
    <p:sldId id="517" r:id="rId8"/>
    <p:sldId id="518" r:id="rId9"/>
    <p:sldId id="523" r:id="rId10"/>
    <p:sldId id="519" r:id="rId11"/>
    <p:sldId id="524" r:id="rId12"/>
    <p:sldId id="512" r:id="rId13"/>
    <p:sldId id="527" r:id="rId14"/>
    <p:sldId id="513" r:id="rId15"/>
    <p:sldId id="528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E2EB5-754F-495E-A6FB-8C980C153B12}" v="3" dt="2024-03-18T11:26:45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 Nøhr Dissing" userId="9f16f90f-bd2a-4063-a72f-deae502fc0f4" providerId="ADAL" clId="{6F4E2EB5-754F-495E-A6FB-8C980C153B12}"/>
    <pc:docChg chg="custSel addSld delSld modSld">
      <pc:chgData name="Birk Nøhr Dissing" userId="9f16f90f-bd2a-4063-a72f-deae502fc0f4" providerId="ADAL" clId="{6F4E2EB5-754F-495E-A6FB-8C980C153B12}" dt="2024-03-18T11:26:55.819" v="140" actId="20577"/>
      <pc:docMkLst>
        <pc:docMk/>
      </pc:docMkLst>
      <pc:sldChg chg="delSp modSp add mod">
        <pc:chgData name="Birk Nøhr Dissing" userId="9f16f90f-bd2a-4063-a72f-deae502fc0f4" providerId="ADAL" clId="{6F4E2EB5-754F-495E-A6FB-8C980C153B12}" dt="2024-03-18T10:57:56.802" v="60" actId="14826"/>
        <pc:sldMkLst>
          <pc:docMk/>
          <pc:sldMk cId="1342509157" sldId="509"/>
        </pc:sldMkLst>
        <pc:spChg chg="del mod">
          <ac:chgData name="Birk Nøhr Dissing" userId="9f16f90f-bd2a-4063-a72f-deae502fc0f4" providerId="ADAL" clId="{6F4E2EB5-754F-495E-A6FB-8C980C153B12}" dt="2024-03-18T10:56:57.300" v="55" actId="478"/>
          <ac:spMkLst>
            <pc:docMk/>
            <pc:sldMk cId="1342509157" sldId="509"/>
            <ac:spMk id="9" creationId="{E5532A53-B0EB-09F3-039B-D326D5F1DA6A}"/>
          </ac:spMkLst>
        </pc:spChg>
        <pc:picChg chg="mod">
          <ac:chgData name="Birk Nøhr Dissing" userId="9f16f90f-bd2a-4063-a72f-deae502fc0f4" providerId="ADAL" clId="{6F4E2EB5-754F-495E-A6FB-8C980C153B12}" dt="2024-03-18T10:57:56.802" v="60" actId="14826"/>
          <ac:picMkLst>
            <pc:docMk/>
            <pc:sldMk cId="1342509157" sldId="509"/>
            <ac:picMk id="6" creationId="{4065F462-8577-12C9-75CC-127F460E2FEA}"/>
          </ac:picMkLst>
        </pc:picChg>
        <pc:picChg chg="del">
          <ac:chgData name="Birk Nøhr Dissing" userId="9f16f90f-bd2a-4063-a72f-deae502fc0f4" providerId="ADAL" clId="{6F4E2EB5-754F-495E-A6FB-8C980C153B12}" dt="2024-03-18T10:56:46.926" v="53" actId="478"/>
          <ac:picMkLst>
            <pc:docMk/>
            <pc:sldMk cId="1342509157" sldId="509"/>
            <ac:picMk id="10" creationId="{48BD58CF-CFC9-C762-A8BD-0894409D5746}"/>
          </ac:picMkLst>
        </pc:picChg>
      </pc:sldChg>
      <pc:sldChg chg="new del">
        <pc:chgData name="Birk Nøhr Dissing" userId="9f16f90f-bd2a-4063-a72f-deae502fc0f4" providerId="ADAL" clId="{6F4E2EB5-754F-495E-A6FB-8C980C153B12}" dt="2024-03-18T10:58:59.424" v="63" actId="47"/>
        <pc:sldMkLst>
          <pc:docMk/>
          <pc:sldMk cId="2927136727" sldId="510"/>
        </pc:sldMkLst>
      </pc:sldChg>
      <pc:sldChg chg="modSp add mod">
        <pc:chgData name="Birk Nøhr Dissing" userId="9f16f90f-bd2a-4063-a72f-deae502fc0f4" providerId="ADAL" clId="{6F4E2EB5-754F-495E-A6FB-8C980C153B12}" dt="2024-03-18T10:59:15.027" v="64" actId="14826"/>
        <pc:sldMkLst>
          <pc:docMk/>
          <pc:sldMk cId="879944232" sldId="511"/>
        </pc:sldMkLst>
        <pc:picChg chg="mod">
          <ac:chgData name="Birk Nøhr Dissing" userId="9f16f90f-bd2a-4063-a72f-deae502fc0f4" providerId="ADAL" clId="{6F4E2EB5-754F-495E-A6FB-8C980C153B12}" dt="2024-03-18T10:59:15.027" v="64" actId="14826"/>
          <ac:picMkLst>
            <pc:docMk/>
            <pc:sldMk cId="879944232" sldId="511"/>
            <ac:picMk id="6" creationId="{4065F462-8577-12C9-75CC-127F460E2FEA}"/>
          </ac:picMkLst>
        </pc:picChg>
      </pc:sldChg>
      <pc:sldChg chg="addSp delSp modSp new mod">
        <pc:chgData name="Birk Nøhr Dissing" userId="9f16f90f-bd2a-4063-a72f-deae502fc0f4" providerId="ADAL" clId="{6F4E2EB5-754F-495E-A6FB-8C980C153B12}" dt="2024-03-18T11:26:55.819" v="140" actId="20577"/>
        <pc:sldMkLst>
          <pc:docMk/>
          <pc:sldMk cId="913959119" sldId="512"/>
        </pc:sldMkLst>
        <pc:spChg chg="del">
          <ac:chgData name="Birk Nøhr Dissing" userId="9f16f90f-bd2a-4063-a72f-deae502fc0f4" providerId="ADAL" clId="{6F4E2EB5-754F-495E-A6FB-8C980C153B12}" dt="2024-03-18T11:18:18.908" v="71" actId="478"/>
          <ac:spMkLst>
            <pc:docMk/>
            <pc:sldMk cId="913959119" sldId="512"/>
            <ac:spMk id="2" creationId="{D0BE31D0-4538-D705-A597-37B15534EFEB}"/>
          </ac:spMkLst>
        </pc:spChg>
        <pc:spChg chg="del">
          <ac:chgData name="Birk Nøhr Dissing" userId="9f16f90f-bd2a-4063-a72f-deae502fc0f4" providerId="ADAL" clId="{6F4E2EB5-754F-495E-A6FB-8C980C153B12}" dt="2024-03-18T11:18:13.234" v="68" actId="478"/>
          <ac:spMkLst>
            <pc:docMk/>
            <pc:sldMk cId="913959119" sldId="512"/>
            <ac:spMk id="3" creationId="{858B1066-B19B-132A-AEAC-7CB506B6F3F0}"/>
          </ac:spMkLst>
        </pc:spChg>
        <pc:spChg chg="del">
          <ac:chgData name="Birk Nøhr Dissing" userId="9f16f90f-bd2a-4063-a72f-deae502fc0f4" providerId="ADAL" clId="{6F4E2EB5-754F-495E-A6FB-8C980C153B12}" dt="2024-03-18T11:18:15.531" v="69" actId="478"/>
          <ac:spMkLst>
            <pc:docMk/>
            <pc:sldMk cId="913959119" sldId="512"/>
            <ac:spMk id="4" creationId="{FF445BDB-9641-E59F-BE48-42460E25D10C}"/>
          </ac:spMkLst>
        </pc:spChg>
        <pc:spChg chg="add mod">
          <ac:chgData name="Birk Nøhr Dissing" userId="9f16f90f-bd2a-4063-a72f-deae502fc0f4" providerId="ADAL" clId="{6F4E2EB5-754F-495E-A6FB-8C980C153B12}" dt="2024-03-18T11:26:55.819" v="140" actId="20577"/>
          <ac:spMkLst>
            <pc:docMk/>
            <pc:sldMk cId="913959119" sldId="512"/>
            <ac:spMk id="7" creationId="{0665DB94-1B8C-27D8-4C65-06C2CFAAA03D}"/>
          </ac:spMkLst>
        </pc:spChg>
        <pc:picChg chg="add mod">
          <ac:chgData name="Birk Nøhr Dissing" userId="9f16f90f-bd2a-4063-a72f-deae502fc0f4" providerId="ADAL" clId="{6F4E2EB5-754F-495E-A6FB-8C980C153B12}" dt="2024-03-18T11:25:31.171" v="76" actId="14826"/>
          <ac:picMkLst>
            <pc:docMk/>
            <pc:sldMk cId="913959119" sldId="512"/>
            <ac:picMk id="6" creationId="{A152E1B7-412C-C101-75BE-5860ADF536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1F680-2855-4768-92A9-F417B8E8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90A7733-5213-AD29-80E8-C8FFECDB2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FFB783-F087-32E1-F850-CC29D25A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E889992-B96F-383A-3A2E-FF7FEBBB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E1381F-929A-8BF9-9EA8-281B399C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303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10C96-261A-08BE-A2D3-8E188821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522A9F-924E-606A-2589-C79C51226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8B59BA-361E-956F-5942-CD169339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D956939-69C6-4354-B869-9910EA13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4344327-2DCB-C6B7-ED3C-649393A4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06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4E8AE1B-8F5D-D646-EF54-AF2E13BD4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25BE94B-C843-94FF-F5C0-FBDB39999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90BD66-C538-C314-1EC9-24C8DB1E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0B51A5D-BF08-F0D8-BCCA-F61E42B1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CFE46E-094B-E597-66E5-6401B20D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20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A36-139A-4E3F-B6A0-7BD657AD45E8}" type="datetime1">
              <a:rPr lang="en-GB" smtClean="0"/>
              <a:t>19/03/2024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64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21271-D88E-4673-BCE1-CBE04884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10231A-2816-D6EE-AEB0-BE1CF697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E74635F-903D-8A34-F1DB-8276DA82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48F29D-5C5A-F154-47B9-717557EB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96D4D7-4A0B-DE1E-026D-FA285F4A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495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C4FC8-692B-67F9-A1EE-D73E9A75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CD40812-146D-AE94-24C0-DCC12E44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0C2C78-7ABC-02EA-54BA-F554E9D8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C1EE301-98A9-7875-99E9-C091B435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227FEF2-E2CC-C52C-3F8B-ECF51C24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79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2DA67-2AF9-607C-2467-EBD93FCE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147612-2814-7C42-81BC-B55557DB8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6FDF030-54A6-8FA0-4079-FAF480ED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DFBC57F-8E7D-8B75-0BE1-F866A42A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19-03-2024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4F959AD-BE8E-7FA2-6D8C-8D6D64F2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985B98A-A784-906E-2EB5-AB8ED118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697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30248-C3D5-C7DF-1CE5-18275CD6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8B1D9AC-B464-D598-A110-A29AB7F3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02FC77C-6C57-2AF7-944C-35C24414A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97BFAA7-867F-4EE9-1B6A-2CF76122C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972E013-12C7-CA88-5D14-D8D125D22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AD6664A-7FF9-0740-32F7-006BB01C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19-03-2024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13D0783-3ED4-5F0D-931F-E855C26E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AC4CCC6-A592-1659-0599-B49E138E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96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1A5DA-B698-5271-0CC4-18107E4D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371D085-C840-BFF3-13CA-D72BC32F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19-03-2024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4CB237A-00AA-5463-D4DC-1E80F70B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C880EA1-33E0-4C58-3F63-54C8F48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450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46A40BB-BBD5-56BF-5118-8559CE14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19-03-2024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53D6211-75B9-9C75-BA50-4B7202A0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EDE14A8-CB00-2D74-CA5E-7BE08C71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679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0DAE2-A0D5-11B7-1720-6BE049A7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6691503-B273-BCD2-62C4-5B6F1E07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BBB76FB-9F1C-A46F-1DD6-32D4A03C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2D06FD-AC56-C212-1E62-9DCBC909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19-03-2024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92A8ADD-FFF6-9F97-92C8-17BFAC58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8586C6C-62B4-14C0-BFB0-9D351143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213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1EED0-C490-2989-6EB4-BBDFB890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37BC579-4D63-A3CC-CA74-916D01768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1728E79-412D-4C85-3C24-9FB47D70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455D822-28F4-0083-FAF6-0B8A2DA7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19-03-2024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2DA53DF-72E9-5A85-B67B-8144ED2E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F2A95A5-AF7A-4732-CF70-0A5739E7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583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ABF8F03-AF5C-3CB2-C7AA-348950A7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87621E3-4245-618C-D102-C27D45D60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4EBCC8-1846-3F0A-3A10-0159EF4F8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93C1-42F7-4E3B-987E-ADFC527D4F26}" type="datetimeFigureOut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FA6EF49-6530-D3A5-CF73-5B3B807B2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7A23713-F4B8-5D18-1D27-E8564C9DC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FA4D6-4E9B-4855-BE47-152E578FE39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511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65F462-8577-12C9-75CC-127F460E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428" y="0"/>
            <a:ext cx="7854342" cy="68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F25AF3-DEE4-F59B-D98D-E89B3C7D6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4D4A0C-803F-352F-E9D5-16B8AC71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Effect of number of predictions on MAE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AED8E-C660-C90E-37B2-7246ADD01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65518" y="1675227"/>
            <a:ext cx="606096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9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971FB8-F877-D682-CFBA-B8FC2DB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ARIMA Models with different number of predictions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67A6F-8400-08F2-B676-79AB7D5CC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3491" y="1252268"/>
            <a:ext cx="8576632" cy="5470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8E697-ABFD-015A-61BA-C227F3510CB3}"/>
              </a:ext>
            </a:extLst>
          </p:cNvPr>
          <p:cNvSpPr txBox="1"/>
          <p:nvPr/>
        </p:nvSpPr>
        <p:spPr>
          <a:xfrm>
            <a:off x="10342485" y="5113537"/>
            <a:ext cx="1698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Higher number of predictions might perform better with regularization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68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A152E1B7-412C-C101-75BE-5860ADF53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6756" y="623131"/>
            <a:ext cx="8798485" cy="5611737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665DB94-1B8C-27D8-4C65-06C2CFAAA03D}"/>
              </a:ext>
            </a:extLst>
          </p:cNvPr>
          <p:cNvSpPr txBox="1"/>
          <p:nvPr/>
        </p:nvSpPr>
        <p:spPr>
          <a:xfrm>
            <a:off x="377072" y="5948313"/>
            <a:ext cx="271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Check </a:t>
            </a:r>
            <a:r>
              <a:rPr lang="da-DK" dirty="0" err="1"/>
              <a:t>how</a:t>
            </a:r>
            <a:r>
              <a:rPr lang="da-DK" dirty="0"/>
              <a:t> it looks with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prediction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1395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28DD0-8AA2-C103-BA48-F3FD9D731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54B9B4-3297-7BA1-010D-18B10A2B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ARIMA Model with input = 4, pred = 1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AE369-B125-91BB-B07A-7936A299A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2369" y="1316078"/>
            <a:ext cx="8566951" cy="54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75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5172FE-8BCC-4700-DEE2-694FABC4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5" y="443158"/>
            <a:ext cx="11012486" cy="865187"/>
          </a:xfrm>
        </p:spPr>
        <p:txBody>
          <a:bodyPr>
            <a:normAutofit fontScale="90000"/>
          </a:bodyPr>
          <a:lstStyle/>
          <a:p>
            <a:r>
              <a:rPr lang="da-DK" dirty="0"/>
              <a:t>Issues with simulations incorporating model (input, pred)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45136-CAA7-3ABA-FE38-5C4EF5E1B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64" y="1628775"/>
            <a:ext cx="9567090" cy="4672800"/>
          </a:xfrm>
        </p:spPr>
        <p:txBody>
          <a:bodyPr/>
          <a:lstStyle/>
          <a:p>
            <a:r>
              <a:rPr lang="da-DK" dirty="0"/>
              <a:t>(4, 1): LU decomposition error (statsmodels)</a:t>
            </a:r>
          </a:p>
          <a:p>
            <a:r>
              <a:rPr lang="da-DK" dirty="0"/>
              <a:t>(6, 2): LU decomposition error (statsmodels)</a:t>
            </a:r>
          </a:p>
          <a:p>
            <a:r>
              <a:rPr lang="da-DK" dirty="0"/>
              <a:t>(6, 3): LU decomposition error (statsmodels)</a:t>
            </a:r>
            <a:endParaRPr lang="en-GB" dirty="0"/>
          </a:p>
          <a:p>
            <a:r>
              <a:rPr lang="da-DK" dirty="0"/>
              <a:t>(6, 4): LU decomposition error (statsmodels)</a:t>
            </a:r>
            <a:endParaRPr lang="en-GB" dirty="0"/>
          </a:p>
          <a:p>
            <a:r>
              <a:rPr lang="da-DK" dirty="0"/>
              <a:t>(6, 5): LU decomposition error (statsmodels)</a:t>
            </a:r>
          </a:p>
        </p:txBody>
      </p:sp>
    </p:spTree>
    <p:extLst>
      <p:ext uri="{BB962C8B-B14F-4D97-AF65-F5344CB8AC3E}">
        <p14:creationId xmlns:p14="http://schemas.microsoft.com/office/powerpoint/2010/main" val="222763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4E82E1B-8BF9-A2A2-EAD9-1B67106FA25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41C660-3EF0-A848-37C4-584EF0A5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Future tasks/problems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8845C-41D8-D307-8937-FD6ED9B6C4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ARIMA model does not always converge</a:t>
            </a:r>
          </a:p>
          <a:p>
            <a:r>
              <a:rPr lang="da-DK" dirty="0"/>
              <a:t>No Regularization on ARIMA</a:t>
            </a:r>
          </a:p>
          <a:p>
            <a:r>
              <a:rPr lang="da-DK" dirty="0"/>
              <a:t>LU Decomposition when fitting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44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65F462-8577-12C9-75CC-127F460E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428" y="0"/>
            <a:ext cx="7854341" cy="68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4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B351D-D22B-ACE9-2449-E22B934B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52D7C6-FB32-7329-4F98-F17B4B386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428" y="0"/>
            <a:ext cx="7854341" cy="68678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1280BA-7B72-880A-09C9-8E107B286420}"/>
              </a:ext>
            </a:extLst>
          </p:cNvPr>
          <p:cNvSpPr txBox="1"/>
          <p:nvPr/>
        </p:nvSpPr>
        <p:spPr>
          <a:xfrm>
            <a:off x="10182687" y="736847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KS score of 0.034</a:t>
            </a:r>
            <a:endParaRPr lang="en-GB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BEB1AEB-7044-3CDB-A8D3-F30619604EF1}"/>
              </a:ext>
            </a:extLst>
          </p:cNvPr>
          <p:cNvSpPr/>
          <p:nvPr/>
        </p:nvSpPr>
        <p:spPr>
          <a:xfrm rot="3199758">
            <a:off x="9722357" y="939283"/>
            <a:ext cx="117534" cy="171558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2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7ABAA8-BDAE-282D-CB00-EDEF2CF4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 search for 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58427-FF7D-BCF8-C378-CD67930A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97" y="1675227"/>
            <a:ext cx="72036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0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650B5-E189-5E91-F9B4-D4B7ABC28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A3B2E-4F42-93EE-02E1-B64DE4A0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 search for 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2A3A3-FDDC-5F9E-9BC8-2286B1842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656882" y="1516606"/>
            <a:ext cx="6281843" cy="51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5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18DFCB-5CCD-96E9-6E4F-9D1F6EE48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4F9BE-55B3-B1B0-C335-E65E1A7F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 search for 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7FB78-C7D2-2BF0-ACF5-C4C413B68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1826" y="1453592"/>
            <a:ext cx="7221817" cy="52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3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9BFA5-5134-161E-69CA-BF5FFAFC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Effect of input on MAE, max pred=4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DAADC-911B-8FDC-5446-C24F114B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55" y="1675227"/>
            <a:ext cx="641489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0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DAE176-6E84-C8B1-5F3E-59C124B6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EA66A-38DC-99E6-A7C1-14DDAE86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Effect of input on MAE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5412C-2155-901B-E7C1-C951AECD6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65518" y="1675227"/>
            <a:ext cx="606096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1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7A8F32-7CF4-70B8-4AF6-D39CF72F7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F12D1F-028B-943B-63F6-3A8344A9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Effect of input on MAE, max pred=8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F35B2-D3F8-4453-5D8E-9D45A9BD8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5097" y="1675227"/>
            <a:ext cx="630180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3927f91-cda1-4696-af89-8c9f1ceffa91}" enabled="0" method="" siteId="{a3927f91-cda1-4696-af89-8c9f1ceffa9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165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Office-tema</vt:lpstr>
      <vt:lpstr>PowerPoint Presentation</vt:lpstr>
      <vt:lpstr>PowerPoint Presentation</vt:lpstr>
      <vt:lpstr>PowerPoint Presentation</vt:lpstr>
      <vt:lpstr>Grid search for hyperparameters</vt:lpstr>
      <vt:lpstr>Grid search for hyperparameters</vt:lpstr>
      <vt:lpstr>Grid search for hyperparameters</vt:lpstr>
      <vt:lpstr>Effect of input on MAE, max pred=4</vt:lpstr>
      <vt:lpstr>Effect of input on MAE</vt:lpstr>
      <vt:lpstr>Effect of input on MAE, max pred=8</vt:lpstr>
      <vt:lpstr>Effect of number of predictions on MAE</vt:lpstr>
      <vt:lpstr>ARIMA Models with different number of predictions</vt:lpstr>
      <vt:lpstr>PowerPoint Presentation</vt:lpstr>
      <vt:lpstr>ARIMA Model with input = 4, pred = 1</vt:lpstr>
      <vt:lpstr>Issues with simulations incorporating model (input, pred)</vt:lpstr>
      <vt:lpstr>Future tasks/problems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Birk Nøhr Dissing</dc:creator>
  <cp:lastModifiedBy>Birk Nøhr Dissing</cp:lastModifiedBy>
  <cp:revision>7</cp:revision>
  <dcterms:created xsi:type="dcterms:W3CDTF">2024-03-12T10:13:51Z</dcterms:created>
  <dcterms:modified xsi:type="dcterms:W3CDTF">2024-03-19T18:37:26Z</dcterms:modified>
</cp:coreProperties>
</file>