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32BB00-0787-4BF8-B453-C15BE9E7CDA3}" v="9" dt="2024-06-04T10:02:37.328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rk Nøhr Dissing" userId="9f16f90f-bd2a-4063-a72f-deae502fc0f4" providerId="ADAL" clId="{4D32BB00-0787-4BF8-B453-C15BE9E7CDA3}"/>
    <pc:docChg chg="undo custSel addSld modSld">
      <pc:chgData name="Birk Nøhr Dissing" userId="9f16f90f-bd2a-4063-a72f-deae502fc0f4" providerId="ADAL" clId="{4D32BB00-0787-4BF8-B453-C15BE9E7CDA3}" dt="2024-06-04T10:03:58.007" v="593" actId="20577"/>
      <pc:docMkLst>
        <pc:docMk/>
      </pc:docMkLst>
      <pc:sldChg chg="addSp modSp mod">
        <pc:chgData name="Birk Nøhr Dissing" userId="9f16f90f-bd2a-4063-a72f-deae502fc0f4" providerId="ADAL" clId="{4D32BB00-0787-4BF8-B453-C15BE9E7CDA3}" dt="2024-06-04T08:58:45.377" v="114" actId="1076"/>
        <pc:sldMkLst>
          <pc:docMk/>
          <pc:sldMk cId="4017295710" sldId="258"/>
        </pc:sldMkLst>
        <pc:spChg chg="add mod">
          <ac:chgData name="Birk Nøhr Dissing" userId="9f16f90f-bd2a-4063-a72f-deae502fc0f4" providerId="ADAL" clId="{4D32BB00-0787-4BF8-B453-C15BE9E7CDA3}" dt="2024-06-04T08:58:45.377" v="114" actId="1076"/>
          <ac:spMkLst>
            <pc:docMk/>
            <pc:sldMk cId="4017295710" sldId="258"/>
            <ac:spMk id="3" creationId="{680ECFEB-95ED-6741-8E77-9C0D465784A0}"/>
          </ac:spMkLst>
        </pc:spChg>
        <pc:spChg chg="add mod">
          <ac:chgData name="Birk Nøhr Dissing" userId="9f16f90f-bd2a-4063-a72f-deae502fc0f4" providerId="ADAL" clId="{4D32BB00-0787-4BF8-B453-C15BE9E7CDA3}" dt="2024-06-04T08:58:45.377" v="114" actId="1076"/>
          <ac:spMkLst>
            <pc:docMk/>
            <pc:sldMk cId="4017295710" sldId="258"/>
            <ac:spMk id="5" creationId="{49606FBB-F9D5-3D79-5DDB-DC73CB407471}"/>
          </ac:spMkLst>
        </pc:spChg>
        <pc:graphicFrameChg chg="mod modGraphic">
          <ac:chgData name="Birk Nøhr Dissing" userId="9f16f90f-bd2a-4063-a72f-deae502fc0f4" providerId="ADAL" clId="{4D32BB00-0787-4BF8-B453-C15BE9E7CDA3}" dt="2024-06-04T08:58:45.377" v="114" actId="1076"/>
          <ac:graphicFrameMkLst>
            <pc:docMk/>
            <pc:sldMk cId="4017295710" sldId="258"/>
            <ac:graphicFrameMk id="4" creationId="{C7C1B944-55F3-B920-52E0-31801B908367}"/>
          </ac:graphicFrameMkLst>
        </pc:graphicFrameChg>
      </pc:sldChg>
      <pc:sldChg chg="addSp modSp mod">
        <pc:chgData name="Birk Nøhr Dissing" userId="9f16f90f-bd2a-4063-a72f-deae502fc0f4" providerId="ADAL" clId="{4D32BB00-0787-4BF8-B453-C15BE9E7CDA3}" dt="2024-06-04T08:57:25.735" v="98" actId="114"/>
        <pc:sldMkLst>
          <pc:docMk/>
          <pc:sldMk cId="1679412249" sldId="259"/>
        </pc:sldMkLst>
        <pc:spChg chg="add mod">
          <ac:chgData name="Birk Nøhr Dissing" userId="9f16f90f-bd2a-4063-a72f-deae502fc0f4" providerId="ADAL" clId="{4D32BB00-0787-4BF8-B453-C15BE9E7CDA3}" dt="2024-06-04T08:56:43.791" v="95" actId="404"/>
          <ac:spMkLst>
            <pc:docMk/>
            <pc:sldMk cId="1679412249" sldId="259"/>
            <ac:spMk id="3" creationId="{42F70E66-B1AE-B756-F2B8-9F9D48E5FEC0}"/>
          </ac:spMkLst>
        </pc:spChg>
        <pc:spChg chg="add mod">
          <ac:chgData name="Birk Nøhr Dissing" userId="9f16f90f-bd2a-4063-a72f-deae502fc0f4" providerId="ADAL" clId="{4D32BB00-0787-4BF8-B453-C15BE9E7CDA3}" dt="2024-06-04T08:56:50.717" v="97" actId="404"/>
          <ac:spMkLst>
            <pc:docMk/>
            <pc:sldMk cId="1679412249" sldId="259"/>
            <ac:spMk id="5" creationId="{9B55B70B-9AD3-C7FB-F423-25CE62AABFA0}"/>
          </ac:spMkLst>
        </pc:spChg>
        <pc:spChg chg="add mod">
          <ac:chgData name="Birk Nøhr Dissing" userId="9f16f90f-bd2a-4063-a72f-deae502fc0f4" providerId="ADAL" clId="{4D32BB00-0787-4BF8-B453-C15BE9E7CDA3}" dt="2024-06-04T08:57:25.735" v="98" actId="114"/>
          <ac:spMkLst>
            <pc:docMk/>
            <pc:sldMk cId="1679412249" sldId="259"/>
            <ac:spMk id="6" creationId="{6585A97F-CFA1-E038-7C97-61512BCDCD30}"/>
          </ac:spMkLst>
        </pc:spChg>
        <pc:graphicFrameChg chg="modGraphic">
          <ac:chgData name="Birk Nøhr Dissing" userId="9f16f90f-bd2a-4063-a72f-deae502fc0f4" providerId="ADAL" clId="{4D32BB00-0787-4BF8-B453-C15BE9E7CDA3}" dt="2024-06-04T08:51:25.671" v="23" actId="13926"/>
          <ac:graphicFrameMkLst>
            <pc:docMk/>
            <pc:sldMk cId="1679412249" sldId="259"/>
            <ac:graphicFrameMk id="4" creationId="{4E8637A2-F423-AC1E-C89A-532D623C9A18}"/>
          </ac:graphicFrameMkLst>
        </pc:graphicFrameChg>
      </pc:sldChg>
      <pc:sldChg chg="addSp delSp modSp new mod setBg">
        <pc:chgData name="Birk Nøhr Dissing" userId="9f16f90f-bd2a-4063-a72f-deae502fc0f4" providerId="ADAL" clId="{4D32BB00-0787-4BF8-B453-C15BE9E7CDA3}" dt="2024-06-04T09:21:55.944" v="153" actId="1076"/>
        <pc:sldMkLst>
          <pc:docMk/>
          <pc:sldMk cId="622347638" sldId="262"/>
        </pc:sldMkLst>
        <pc:spChg chg="mod">
          <ac:chgData name="Birk Nøhr Dissing" userId="9f16f90f-bd2a-4063-a72f-deae502fc0f4" providerId="ADAL" clId="{4D32BB00-0787-4BF8-B453-C15BE9E7CDA3}" dt="2024-06-04T09:21:31.867" v="147" actId="26606"/>
          <ac:spMkLst>
            <pc:docMk/>
            <pc:sldMk cId="622347638" sldId="262"/>
            <ac:spMk id="2" creationId="{78F9AC5B-D55B-E0FE-7E7E-0E0F567FDD6C}"/>
          </ac:spMkLst>
        </pc:spChg>
        <pc:spChg chg="del">
          <ac:chgData name="Birk Nøhr Dissing" userId="9f16f90f-bd2a-4063-a72f-deae502fc0f4" providerId="ADAL" clId="{4D32BB00-0787-4BF8-B453-C15BE9E7CDA3}" dt="2024-06-04T09:21:31.867" v="147" actId="26606"/>
          <ac:spMkLst>
            <pc:docMk/>
            <pc:sldMk cId="622347638" sldId="262"/>
            <ac:spMk id="3" creationId="{5E027201-6219-E615-B2B7-5D20E63F98F3}"/>
          </ac:spMkLst>
        </pc:spChg>
        <pc:spChg chg="add">
          <ac:chgData name="Birk Nøhr Dissing" userId="9f16f90f-bd2a-4063-a72f-deae502fc0f4" providerId="ADAL" clId="{4D32BB00-0787-4BF8-B453-C15BE9E7CDA3}" dt="2024-06-04T09:21:31.867" v="147" actId="26606"/>
          <ac:spMkLst>
            <pc:docMk/>
            <pc:sldMk cId="622347638" sldId="262"/>
            <ac:spMk id="10" creationId="{A4AC5506-6312-4701-8D3C-40187889A947}"/>
          </ac:spMkLst>
        </pc:spChg>
        <pc:picChg chg="add mod">
          <ac:chgData name="Birk Nøhr Dissing" userId="9f16f90f-bd2a-4063-a72f-deae502fc0f4" providerId="ADAL" clId="{4D32BB00-0787-4BF8-B453-C15BE9E7CDA3}" dt="2024-06-04T09:21:55.944" v="153" actId="1076"/>
          <ac:picMkLst>
            <pc:docMk/>
            <pc:sldMk cId="622347638" sldId="262"/>
            <ac:picMk id="5" creationId="{1CDBEF7C-30B9-07F1-D97C-0CA687197ED4}"/>
          </ac:picMkLst>
        </pc:picChg>
      </pc:sldChg>
      <pc:sldChg chg="addSp delSp modSp add mod setBg">
        <pc:chgData name="Birk Nøhr Dissing" userId="9f16f90f-bd2a-4063-a72f-deae502fc0f4" providerId="ADAL" clId="{4D32BB00-0787-4BF8-B453-C15BE9E7CDA3}" dt="2024-06-04T09:27:01.028" v="159" actId="14826"/>
        <pc:sldMkLst>
          <pc:docMk/>
          <pc:sldMk cId="1578059367" sldId="263"/>
        </pc:sldMkLst>
        <pc:spChg chg="mod">
          <ac:chgData name="Birk Nøhr Dissing" userId="9f16f90f-bd2a-4063-a72f-deae502fc0f4" providerId="ADAL" clId="{4D32BB00-0787-4BF8-B453-C15BE9E7CDA3}" dt="2024-06-04T09:21:28.726" v="146" actId="26606"/>
          <ac:spMkLst>
            <pc:docMk/>
            <pc:sldMk cId="1578059367" sldId="263"/>
            <ac:spMk id="2" creationId="{78F9AC5B-D55B-E0FE-7E7E-0E0F567FDD6C}"/>
          </ac:spMkLst>
        </pc:spChg>
        <pc:spChg chg="del">
          <ac:chgData name="Birk Nøhr Dissing" userId="9f16f90f-bd2a-4063-a72f-deae502fc0f4" providerId="ADAL" clId="{4D32BB00-0787-4BF8-B453-C15BE9E7CDA3}" dt="2024-06-04T09:21:28.726" v="146" actId="26606"/>
          <ac:spMkLst>
            <pc:docMk/>
            <pc:sldMk cId="1578059367" sldId="263"/>
            <ac:spMk id="3" creationId="{5E027201-6219-E615-B2B7-5D20E63F98F3}"/>
          </ac:spMkLst>
        </pc:spChg>
        <pc:spChg chg="add del mod">
          <ac:chgData name="Birk Nøhr Dissing" userId="9f16f90f-bd2a-4063-a72f-deae502fc0f4" providerId="ADAL" clId="{4D32BB00-0787-4BF8-B453-C15BE9E7CDA3}" dt="2024-06-04T09:22:19.151" v="158" actId="478"/>
          <ac:spMkLst>
            <pc:docMk/>
            <pc:sldMk cId="1578059367" sldId="263"/>
            <ac:spMk id="6" creationId="{0993E3A8-735D-4254-F55F-9532FA922D4D}"/>
          </ac:spMkLst>
        </pc:spChg>
        <pc:spChg chg="add">
          <ac:chgData name="Birk Nøhr Dissing" userId="9f16f90f-bd2a-4063-a72f-deae502fc0f4" providerId="ADAL" clId="{4D32BB00-0787-4BF8-B453-C15BE9E7CDA3}" dt="2024-06-04T09:21:28.726" v="146" actId="26606"/>
          <ac:spMkLst>
            <pc:docMk/>
            <pc:sldMk cId="1578059367" sldId="263"/>
            <ac:spMk id="10" creationId="{A4AC5506-6312-4701-8D3C-40187889A947}"/>
          </ac:spMkLst>
        </pc:spChg>
        <pc:picChg chg="del mod">
          <ac:chgData name="Birk Nøhr Dissing" userId="9f16f90f-bd2a-4063-a72f-deae502fc0f4" providerId="ADAL" clId="{4D32BB00-0787-4BF8-B453-C15BE9E7CDA3}" dt="2024-06-04T09:22:03.190" v="155" actId="478"/>
          <ac:picMkLst>
            <pc:docMk/>
            <pc:sldMk cId="1578059367" sldId="263"/>
            <ac:picMk id="5" creationId="{1CDBEF7C-30B9-07F1-D97C-0CA687197ED4}"/>
          </ac:picMkLst>
        </pc:picChg>
        <pc:picChg chg="add mod">
          <ac:chgData name="Birk Nøhr Dissing" userId="9f16f90f-bd2a-4063-a72f-deae502fc0f4" providerId="ADAL" clId="{4D32BB00-0787-4BF8-B453-C15BE9E7CDA3}" dt="2024-06-04T09:27:01.028" v="159" actId="14826"/>
          <ac:picMkLst>
            <pc:docMk/>
            <pc:sldMk cId="1578059367" sldId="263"/>
            <ac:picMk id="7" creationId="{C0331862-4700-F5AD-557A-1206B87AA7DB}"/>
          </ac:picMkLst>
        </pc:picChg>
      </pc:sldChg>
      <pc:sldChg chg="addSp delSp modSp new mod">
        <pc:chgData name="Birk Nøhr Dissing" userId="9f16f90f-bd2a-4063-a72f-deae502fc0f4" providerId="ADAL" clId="{4D32BB00-0787-4BF8-B453-C15BE9E7CDA3}" dt="2024-06-04T09:50:21.793" v="537" actId="404"/>
        <pc:sldMkLst>
          <pc:docMk/>
          <pc:sldMk cId="4125817273" sldId="264"/>
        </pc:sldMkLst>
        <pc:spChg chg="mod">
          <ac:chgData name="Birk Nøhr Dissing" userId="9f16f90f-bd2a-4063-a72f-deae502fc0f4" providerId="ADAL" clId="{4D32BB00-0787-4BF8-B453-C15BE9E7CDA3}" dt="2024-06-04T09:48:34.487" v="247" actId="1076"/>
          <ac:spMkLst>
            <pc:docMk/>
            <pc:sldMk cId="4125817273" sldId="264"/>
            <ac:spMk id="2" creationId="{AE61FCDE-5987-1713-3C42-FB9D55F1D5AE}"/>
          </ac:spMkLst>
        </pc:spChg>
        <pc:spChg chg="del">
          <ac:chgData name="Birk Nøhr Dissing" userId="9f16f90f-bd2a-4063-a72f-deae502fc0f4" providerId="ADAL" clId="{4D32BB00-0787-4BF8-B453-C15BE9E7CDA3}" dt="2024-06-04T09:46:07.726" v="161" actId="22"/>
          <ac:spMkLst>
            <pc:docMk/>
            <pc:sldMk cId="4125817273" sldId="264"/>
            <ac:spMk id="3" creationId="{3920FA46-E53C-6E01-21DE-69C958A8D26E}"/>
          </ac:spMkLst>
        </pc:spChg>
        <pc:spChg chg="add mod">
          <ac:chgData name="Birk Nøhr Dissing" userId="9f16f90f-bd2a-4063-a72f-deae502fc0f4" providerId="ADAL" clId="{4D32BB00-0787-4BF8-B453-C15BE9E7CDA3}" dt="2024-06-04T09:48:42.615" v="248" actId="1076"/>
          <ac:spMkLst>
            <pc:docMk/>
            <pc:sldMk cId="4125817273" sldId="264"/>
            <ac:spMk id="8" creationId="{85127F69-CDA5-B940-8E97-9120BC5E2155}"/>
          </ac:spMkLst>
        </pc:spChg>
        <pc:spChg chg="add mod">
          <ac:chgData name="Birk Nøhr Dissing" userId="9f16f90f-bd2a-4063-a72f-deae502fc0f4" providerId="ADAL" clId="{4D32BB00-0787-4BF8-B453-C15BE9E7CDA3}" dt="2024-06-04T09:48:42.615" v="248" actId="1076"/>
          <ac:spMkLst>
            <pc:docMk/>
            <pc:sldMk cId="4125817273" sldId="264"/>
            <ac:spMk id="11" creationId="{5EB858DF-4DEE-AC0D-5A42-A606F59661FA}"/>
          </ac:spMkLst>
        </pc:spChg>
        <pc:spChg chg="add mod">
          <ac:chgData name="Birk Nøhr Dissing" userId="9f16f90f-bd2a-4063-a72f-deae502fc0f4" providerId="ADAL" clId="{4D32BB00-0787-4BF8-B453-C15BE9E7CDA3}" dt="2024-06-04T09:50:21.793" v="537" actId="404"/>
          <ac:spMkLst>
            <pc:docMk/>
            <pc:sldMk cId="4125817273" sldId="264"/>
            <ac:spMk id="12" creationId="{771FF0A6-44F4-1B07-B0F7-5C0E8A2A7F56}"/>
          </ac:spMkLst>
        </pc:spChg>
        <pc:picChg chg="add mod ord">
          <ac:chgData name="Birk Nøhr Dissing" userId="9f16f90f-bd2a-4063-a72f-deae502fc0f4" providerId="ADAL" clId="{4D32BB00-0787-4BF8-B453-C15BE9E7CDA3}" dt="2024-06-04T09:48:42.615" v="248" actId="1076"/>
          <ac:picMkLst>
            <pc:docMk/>
            <pc:sldMk cId="4125817273" sldId="264"/>
            <ac:picMk id="5" creationId="{5A510A71-C677-E399-FB15-7853560E826C}"/>
          </ac:picMkLst>
        </pc:picChg>
        <pc:cxnChg chg="add mod">
          <ac:chgData name="Birk Nøhr Dissing" userId="9f16f90f-bd2a-4063-a72f-deae502fc0f4" providerId="ADAL" clId="{4D32BB00-0787-4BF8-B453-C15BE9E7CDA3}" dt="2024-06-04T09:48:42.615" v="248" actId="1076"/>
          <ac:cxnSpMkLst>
            <pc:docMk/>
            <pc:sldMk cId="4125817273" sldId="264"/>
            <ac:cxnSpMk id="7" creationId="{F35D1D57-B275-95F8-E763-DBDE2096CC93}"/>
          </ac:cxnSpMkLst>
        </pc:cxnChg>
        <pc:cxnChg chg="add mod">
          <ac:chgData name="Birk Nøhr Dissing" userId="9f16f90f-bd2a-4063-a72f-deae502fc0f4" providerId="ADAL" clId="{4D32BB00-0787-4BF8-B453-C15BE9E7CDA3}" dt="2024-06-04T09:48:42.615" v="248" actId="1076"/>
          <ac:cxnSpMkLst>
            <pc:docMk/>
            <pc:sldMk cId="4125817273" sldId="264"/>
            <ac:cxnSpMk id="10" creationId="{91FBDB3B-A9B1-41D8-C414-917938C91DD6}"/>
          </ac:cxnSpMkLst>
        </pc:cxnChg>
      </pc:sldChg>
      <pc:sldChg chg="addSp delSp modSp new mod">
        <pc:chgData name="Birk Nøhr Dissing" userId="9f16f90f-bd2a-4063-a72f-deae502fc0f4" providerId="ADAL" clId="{4D32BB00-0787-4BF8-B453-C15BE9E7CDA3}" dt="2024-06-04T10:03:58.007" v="593" actId="20577"/>
        <pc:sldMkLst>
          <pc:docMk/>
          <pc:sldMk cId="3097899425" sldId="265"/>
        </pc:sldMkLst>
        <pc:spChg chg="mod">
          <ac:chgData name="Birk Nøhr Dissing" userId="9f16f90f-bd2a-4063-a72f-deae502fc0f4" providerId="ADAL" clId="{4D32BB00-0787-4BF8-B453-C15BE9E7CDA3}" dt="2024-06-04T10:03:14.482" v="588" actId="313"/>
          <ac:spMkLst>
            <pc:docMk/>
            <pc:sldMk cId="3097899425" sldId="265"/>
            <ac:spMk id="2" creationId="{1C2D527B-9522-8E3D-1D79-31E29AFC719F}"/>
          </ac:spMkLst>
        </pc:spChg>
        <pc:spChg chg="del">
          <ac:chgData name="Birk Nøhr Dissing" userId="9f16f90f-bd2a-4063-a72f-deae502fc0f4" providerId="ADAL" clId="{4D32BB00-0787-4BF8-B453-C15BE9E7CDA3}" dt="2024-06-04T10:02:52.720" v="543" actId="478"/>
          <ac:spMkLst>
            <pc:docMk/>
            <pc:sldMk cId="3097899425" sldId="265"/>
            <ac:spMk id="3" creationId="{D0B4EAA5-06B0-C41D-D2B4-DCC9C36C0B61}"/>
          </ac:spMkLst>
        </pc:spChg>
        <pc:spChg chg="add mod">
          <ac:chgData name="Birk Nøhr Dissing" userId="9f16f90f-bd2a-4063-a72f-deae502fc0f4" providerId="ADAL" clId="{4D32BB00-0787-4BF8-B453-C15BE9E7CDA3}" dt="2024-06-04T10:03:58.007" v="593" actId="20577"/>
          <ac:spMkLst>
            <pc:docMk/>
            <pc:sldMk cId="3097899425" sldId="265"/>
            <ac:spMk id="5" creationId="{57DCE897-925F-BD92-4B7C-C0EF84170EA4}"/>
          </ac:spMkLst>
        </pc:spChg>
        <pc:picChg chg="add mod">
          <ac:chgData name="Birk Nøhr Dissing" userId="9f16f90f-bd2a-4063-a72f-deae502fc0f4" providerId="ADAL" clId="{4D32BB00-0787-4BF8-B453-C15BE9E7CDA3}" dt="2024-06-04T10:03:23.616" v="591" actId="1076"/>
          <ac:picMkLst>
            <pc:docMk/>
            <pc:sldMk cId="3097899425" sldId="265"/>
            <ac:picMk id="4" creationId="{B837FD97-EDFF-E60F-1D18-3B01F4B68A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DD7AA-3F6D-3AD6-1128-E16311309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4EC42-03F7-E866-F852-2B9489F1D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8407-1B35-6DD8-442F-DB21756F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3DD6-98DF-DEF9-BF2C-94060127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60E8-42F5-B88D-25AC-7CA4807A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36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C7C7-9FF1-A5C8-71E9-1CB6236F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B47EE-22FC-833A-EE60-AA755DDB8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5DA4-4F68-DB2C-F63D-5F11A32E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6ED7A-3DAE-8315-4473-B44A0D8F3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91CA-D2A7-BCCE-AA0E-8F6A64BB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75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2DDED8-02D8-483A-786E-35EB050C4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5446A-B931-F6B0-9286-45162CFCD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69D49-E5EE-246A-740D-30D2847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53F5-FD5E-6F0D-9ECC-4F03D25F5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B84A-D338-33E4-8EDD-31C6A6B8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14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C11F4-1BD9-BB5D-9082-4D6700B7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4756-1F3C-7A5B-FDD6-9EB9D8BB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22E08-6E9E-7840-69DE-E028A7ED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2086-406D-32D1-B65B-B1EA7B04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A2A72-C322-E589-E7D4-D12E799B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9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649B-BCB7-9E76-29C1-AFB3F9B9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A86BB-94B0-9E25-3B80-31DF0801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7ED9-C4E7-8463-2C63-C53A1998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465D1-04D2-C802-A92F-5F1681FB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C983-EA4C-47F7-6A1C-EBB902961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F9F1-531A-4E69-8293-EF1D54F2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AC53E-CA2C-81AB-8C6B-52B8B1270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6F117-0E83-3B03-9C35-2F051A3D0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09E7C-8AE0-AAE7-402C-A4D81AC3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8C1F-E372-4E59-AA14-12F8AA04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8F823-D521-7071-BD28-F916BEC0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281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CB5A-3A12-139E-AEFB-FF5FFE71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B143-EC7E-CF7E-C9A1-AC7C5230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1307F-6817-C91F-A2F6-0B038C0DD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6C73E-4DF0-FADE-E813-B1737DCDA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D2619-41A6-AF07-3F5C-CAC04239B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68A55-254C-D4BA-D5E6-4A51AA272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C9DE4-5D2B-9921-4055-93B2CE48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77329-9506-B64B-75FF-0FFE62C5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87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C261-680B-CF7B-4AF6-FAF21F58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290FC-EED2-359E-CDE2-F34B3275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36E26-91F6-8F03-5C0B-E2C402AF1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E2EE3-16D3-381F-0F04-E4F259C5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67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CC1E2-7F51-A77C-F042-16D8CFE6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E1254-7BF8-D72B-B6D1-D7BC11D8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0234A-661C-395A-791F-6E2B1075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1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0D4E-4E7C-9AC5-765C-1188D8D7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62D2-8BBE-AC5E-CB12-EF6F9EE4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62C49-2C25-8721-BC1A-DE4A7547C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5861C-2FA4-8D81-DB9C-9B241E73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9FE4B-DB16-CEEA-79C0-3EF365BA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4C51-33E3-9A12-A280-4CFD4067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9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00F3E-331B-5652-918E-AE9A6898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6CF32-12F6-733F-F2C4-8F379E334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6C17-16BE-4B7B-14E3-9830FAED6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05F3E-3C55-BABC-BE5B-13C7C42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A99FA-8D18-913A-EE07-CD1CFB1A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507BC-8B67-3C45-4CF4-9C36973D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82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F2305-9D45-1FD7-9C0D-84F7B13C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F4E32-A638-2D9E-1194-E5F69D2D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1CF9-A682-8276-9575-B1A4937A4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9B3C8-D422-4315-8FB2-19C159112794}" type="datetimeFigureOut">
              <a:rPr lang="en-GB" smtClean="0"/>
              <a:t>04/06/2024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B8EE-5910-9504-2A1C-091199321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85E1-0E59-C5F7-16D9-BB2A83882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ECB9E-6227-43EA-AD8D-C1FFEACC3E0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1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C057-12EC-CB02-D8F2-A2F73A63C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Aggregation of Results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5C50-9D5A-D4DD-C65D-43A6AA8DF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12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D527B-9522-8E3D-1D79-31E29AFC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Ethanol’s</a:t>
            </a:r>
            <a:r>
              <a:rPr lang="da-DK" dirty="0"/>
              <a:t> </a:t>
            </a:r>
            <a:r>
              <a:rPr lang="da-DK" dirty="0" err="1"/>
              <a:t>conformational</a:t>
            </a:r>
            <a:r>
              <a:rPr lang="da-DK" dirty="0"/>
              <a:t> isomers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B837FD97-EDFF-E60F-1D18-3B01F4B6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98" y="1690688"/>
            <a:ext cx="7432803" cy="4512149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57DCE897-925F-BD92-4B7C-C0EF84170EA4}"/>
              </a:ext>
            </a:extLst>
          </p:cNvPr>
          <p:cNvSpPr txBox="1"/>
          <p:nvPr/>
        </p:nvSpPr>
        <p:spPr>
          <a:xfrm>
            <a:off x="8332433" y="6305937"/>
            <a:ext cx="3859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egoe UI" panose="020B0502040204020203" pitchFamily="34" charset="0"/>
              </a:rPr>
              <a:t>Scheiner</a:t>
            </a:r>
            <a:r>
              <a:rPr lang="en-GB" sz="1800" b="1" dirty="0">
                <a:latin typeface="Segoe UI" panose="020B0502040204020203" pitchFamily="34" charset="0"/>
              </a:rPr>
              <a:t> et al. (2009)</a:t>
            </a:r>
          </a:p>
          <a:p>
            <a:r>
              <a:rPr lang="en-GB" sz="1800" b="1" dirty="0">
                <a:latin typeface="Segoe UI" panose="020B0502040204020203" pitchFamily="34" charset="0"/>
              </a:rPr>
              <a:t>DOI: 10.1007/s11224-008-9395-7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789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A93DD-81CC-7984-59E0-7E43FF98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Angles and Bond Lengths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E2022-2C42-3A8B-1B67-8481DF16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578146"/>
            <a:ext cx="10905066" cy="258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5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A99BE-2DBD-0310-A15C-76593D38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RMSD of aligned trajectory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C1B944-55F3-B920-52E0-31801B908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04549"/>
              </p:ext>
            </p:extLst>
          </p:nvPr>
        </p:nvGraphicFramePr>
        <p:xfrm>
          <a:off x="1536569" y="2358373"/>
          <a:ext cx="7534683" cy="3163166"/>
        </p:xfrm>
        <a:graphic>
          <a:graphicData uri="http://schemas.openxmlformats.org/drawingml/2006/table">
            <a:tbl>
              <a:tblPr firstRow="1" bandRow="1"/>
              <a:tblGrid>
                <a:gridCol w="2972532">
                  <a:extLst>
                    <a:ext uri="{9D8B030D-6E8A-4147-A177-3AD203B41FA5}">
                      <a16:colId xmlns:a16="http://schemas.microsoft.com/office/drawing/2014/main" val="1635594793"/>
                    </a:ext>
                  </a:extLst>
                </a:gridCol>
                <a:gridCol w="2436242">
                  <a:extLst>
                    <a:ext uri="{9D8B030D-6E8A-4147-A177-3AD203B41FA5}">
                      <a16:colId xmlns:a16="http://schemas.microsoft.com/office/drawing/2014/main" val="746245295"/>
                    </a:ext>
                  </a:extLst>
                </a:gridCol>
                <a:gridCol w="2125909">
                  <a:extLst>
                    <a:ext uri="{9D8B030D-6E8A-4147-A177-3AD203B41FA5}">
                      <a16:colId xmlns:a16="http://schemas.microsoft.com/office/drawing/2014/main" val="2148682950"/>
                    </a:ext>
                  </a:extLst>
                </a:gridCol>
              </a:tblGrid>
              <a:tr h="522838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File</a:t>
                      </a:r>
                    </a:p>
                  </a:txBody>
                  <a:tcPr marL="19645" marR="19645" marT="1964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RMSD</a:t>
                      </a:r>
                    </a:p>
                  </a:txBody>
                  <a:tcPr marL="19645" marR="19645" marT="196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std</a:t>
                      </a:r>
                    </a:p>
                  </a:txBody>
                  <a:tcPr marL="19645" marR="19645" marT="1964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3562"/>
                  </a:ext>
                </a:extLst>
              </a:tr>
              <a:tr h="643069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Reference</a:t>
                      </a:r>
                    </a:p>
                  </a:txBody>
                  <a:tcPr marL="19645" marR="19645" marT="78581" marB="7858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76658"/>
                  </a:ext>
                </a:extLst>
              </a:tr>
              <a:tr h="643069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Reference v2</a:t>
                      </a:r>
                    </a:p>
                  </a:txBody>
                  <a:tcPr marL="19645" marR="19645" marT="78581" marB="7858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21816"/>
                  </a:ext>
                </a:extLst>
              </a:tr>
              <a:tr h="643069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SVD 12_2</a:t>
                      </a:r>
                    </a:p>
                  </a:txBody>
                  <a:tcPr marL="19645" marR="19645" marT="78581" marB="7858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273721"/>
                  </a:ext>
                </a:extLst>
              </a:tr>
              <a:tr h="643069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SVD 12_2 v2</a:t>
                      </a:r>
                    </a:p>
                  </a:txBody>
                  <a:tcPr marL="19645" marR="19645" marT="78581" marB="78581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0.71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marL="19645" marR="19645" marT="78581" marB="78581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78775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680ECFEB-95ED-6741-8E77-9C0D465784A0}"/>
              </a:ext>
            </a:extLst>
          </p:cNvPr>
          <p:cNvSpPr/>
          <p:nvPr/>
        </p:nvSpPr>
        <p:spPr>
          <a:xfrm>
            <a:off x="9071252" y="2868317"/>
            <a:ext cx="1901753" cy="13266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dirty="0">
                <a:solidFill>
                  <a:schemeClr val="tx1"/>
                </a:solidFill>
              </a:rPr>
              <a:t>Pure Simulation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9606FBB-F9D5-3D79-5DDB-DC73CB407471}"/>
              </a:ext>
            </a:extLst>
          </p:cNvPr>
          <p:cNvSpPr/>
          <p:nvPr/>
        </p:nvSpPr>
        <p:spPr>
          <a:xfrm>
            <a:off x="9071252" y="4194928"/>
            <a:ext cx="1901753" cy="132661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1729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9AAF7-4584-FBE9-B998-1236319B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RMSD of pure trajectory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D47E4-20B7-73D2-CF9F-F15D59D5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829" y="1675227"/>
            <a:ext cx="8569287" cy="45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31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9AAF7-4584-FBE9-B998-1236319B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RMSD of pure trajectory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D47E4-20B7-73D2-CF9F-F15D59D5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1829" y="1675227"/>
            <a:ext cx="8569287" cy="45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3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1FCDE-5987-1713-3C42-FB9D55F1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Conformational</a:t>
            </a:r>
            <a:r>
              <a:rPr lang="da-DK" dirty="0"/>
              <a:t> isomer rate –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analysis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A510A71-C677-E399-FB15-7853560E8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2460" y="1992981"/>
            <a:ext cx="5811061" cy="3724795"/>
          </a:xfrm>
        </p:spPr>
      </p:pic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F35D1D57-B275-95F8-E763-DBDE2096CC93}"/>
              </a:ext>
            </a:extLst>
          </p:cNvPr>
          <p:cNvCxnSpPr/>
          <p:nvPr/>
        </p:nvCxnSpPr>
        <p:spPr>
          <a:xfrm>
            <a:off x="6907942" y="3511685"/>
            <a:ext cx="1470581" cy="7541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kstfelt 7">
            <a:extLst>
              <a:ext uri="{FF2B5EF4-FFF2-40B4-BE49-F238E27FC236}">
                <a16:creationId xmlns:a16="http://schemas.microsoft.com/office/drawing/2014/main" id="{85127F69-CDA5-B940-8E97-9120BC5E2155}"/>
              </a:ext>
            </a:extLst>
          </p:cNvPr>
          <p:cNvSpPr txBox="1"/>
          <p:nvPr/>
        </p:nvSpPr>
        <p:spPr>
          <a:xfrm rot="1726040">
            <a:off x="7437039" y="3502891"/>
            <a:ext cx="81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V1</a:t>
            </a:r>
          </a:p>
        </p:txBody>
      </p: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91FBDB3B-A9B1-41D8-C414-917938C91DD6}"/>
              </a:ext>
            </a:extLst>
          </p:cNvPr>
          <p:cNvCxnSpPr/>
          <p:nvPr/>
        </p:nvCxnSpPr>
        <p:spPr>
          <a:xfrm>
            <a:off x="9453179" y="3172320"/>
            <a:ext cx="952107" cy="5152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5EB858DF-4DEE-AC0D-5A42-A606F59661FA}"/>
              </a:ext>
            </a:extLst>
          </p:cNvPr>
          <p:cNvSpPr txBox="1"/>
          <p:nvPr/>
        </p:nvSpPr>
        <p:spPr>
          <a:xfrm rot="1684719">
            <a:off x="9783117" y="3040345"/>
            <a:ext cx="62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V2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771FF0A6-44F4-1B07-B0F7-5C0E8A2A7F56}"/>
              </a:ext>
            </a:extLst>
          </p:cNvPr>
          <p:cNvSpPr txBox="1"/>
          <p:nvPr/>
        </p:nvSpPr>
        <p:spPr>
          <a:xfrm>
            <a:off x="661481" y="2070849"/>
            <a:ext cx="42801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/>
              <a:t>Calculate</a:t>
            </a:r>
            <a:r>
              <a:rPr lang="da-DK" sz="2000" dirty="0"/>
              <a:t> the </a:t>
            </a:r>
            <a:r>
              <a:rPr lang="da-DK" sz="2000" dirty="0" err="1"/>
              <a:t>scalar</a:t>
            </a:r>
            <a:r>
              <a:rPr lang="da-DK" sz="2000" dirty="0"/>
              <a:t> </a:t>
            </a:r>
            <a:r>
              <a:rPr lang="da-DK" sz="2000" dirty="0" err="1"/>
              <a:t>projection</a:t>
            </a:r>
            <a:r>
              <a:rPr lang="da-DK" sz="2000" dirty="0"/>
              <a:t> of V2 </a:t>
            </a:r>
            <a:r>
              <a:rPr lang="da-DK" sz="2000" dirty="0" err="1"/>
              <a:t>onto</a:t>
            </a:r>
            <a:r>
              <a:rPr lang="da-DK" sz="2000" dirty="0"/>
              <a:t> V1</a:t>
            </a:r>
          </a:p>
          <a:p>
            <a:endParaRPr lang="da-DK" sz="2000" dirty="0"/>
          </a:p>
          <a:p>
            <a:r>
              <a:rPr lang="da-DK" sz="2000" dirty="0"/>
              <a:t>If the </a:t>
            </a:r>
            <a:r>
              <a:rPr lang="da-DK" sz="2000" dirty="0" err="1"/>
              <a:t>scalar</a:t>
            </a:r>
            <a:r>
              <a:rPr lang="da-DK" sz="2000" dirty="0"/>
              <a:t> is positive the </a:t>
            </a:r>
            <a:r>
              <a:rPr lang="da-DK" sz="2000" dirty="0" err="1"/>
              <a:t>molecule</a:t>
            </a:r>
            <a:r>
              <a:rPr lang="da-DK" sz="2000" dirty="0"/>
              <a:t> is in </a:t>
            </a:r>
            <a:r>
              <a:rPr lang="da-DK" sz="2000" dirty="0" err="1"/>
              <a:t>Anti</a:t>
            </a:r>
            <a:r>
              <a:rPr lang="da-DK" sz="2000" dirty="0"/>
              <a:t> </a:t>
            </a:r>
            <a:r>
              <a:rPr lang="da-DK" sz="2000" dirty="0" err="1"/>
              <a:t>configuration</a:t>
            </a:r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If the </a:t>
            </a:r>
            <a:r>
              <a:rPr lang="da-DK" sz="2000" dirty="0" err="1"/>
              <a:t>scalar</a:t>
            </a:r>
            <a:r>
              <a:rPr lang="da-DK" sz="2000" dirty="0"/>
              <a:t> is negative the </a:t>
            </a:r>
            <a:r>
              <a:rPr lang="da-DK" sz="2000" dirty="0" err="1"/>
              <a:t>molecule</a:t>
            </a:r>
            <a:r>
              <a:rPr lang="da-DK" sz="2000" dirty="0"/>
              <a:t> is in </a:t>
            </a:r>
            <a:r>
              <a:rPr lang="da-DK" sz="2000" dirty="0" err="1"/>
              <a:t>Gauche</a:t>
            </a:r>
            <a:r>
              <a:rPr lang="da-DK" sz="2000" dirty="0"/>
              <a:t> </a:t>
            </a:r>
            <a:r>
              <a:rPr lang="da-DK" sz="2000" dirty="0" err="1"/>
              <a:t>configuration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12581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77FBA-3FB7-D326-41DE-6324CCDF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Conformational Isomer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8637A2-F423-AC1E-C89A-532D623C9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72247"/>
              </p:ext>
            </p:extLst>
          </p:nvPr>
        </p:nvGraphicFramePr>
        <p:xfrm>
          <a:off x="3403756" y="2269269"/>
          <a:ext cx="5384487" cy="3847338"/>
        </p:xfrm>
        <a:graphic>
          <a:graphicData uri="http://schemas.openxmlformats.org/drawingml/2006/table">
            <a:tbl>
              <a:tblPr firstRow="1" bandRow="1"/>
              <a:tblGrid>
                <a:gridCol w="2401254">
                  <a:extLst>
                    <a:ext uri="{9D8B030D-6E8A-4147-A177-3AD203B41FA5}">
                      <a16:colId xmlns:a16="http://schemas.microsoft.com/office/drawing/2014/main" val="3199104645"/>
                    </a:ext>
                  </a:extLst>
                </a:gridCol>
                <a:gridCol w="1305879">
                  <a:extLst>
                    <a:ext uri="{9D8B030D-6E8A-4147-A177-3AD203B41FA5}">
                      <a16:colId xmlns:a16="http://schemas.microsoft.com/office/drawing/2014/main" val="994572868"/>
                    </a:ext>
                  </a:extLst>
                </a:gridCol>
                <a:gridCol w="1677354">
                  <a:extLst>
                    <a:ext uri="{9D8B030D-6E8A-4147-A177-3AD203B41FA5}">
                      <a16:colId xmlns:a16="http://schemas.microsoft.com/office/drawing/2014/main" val="3644264771"/>
                    </a:ext>
                  </a:extLst>
                </a:gridCol>
              </a:tblGrid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File</a:t>
                      </a: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Anti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000000"/>
                          </a:highlight>
                          <a:latin typeface="Aptos Narrow" panose="020B0004020202020204" pitchFamily="34" charset="0"/>
                        </a:rPr>
                        <a:t>Gauche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6620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ptos Narrow" panose="020B0004020202020204" pitchFamily="34" charset="0"/>
                        </a:rPr>
                        <a:t>Reference</a:t>
                      </a: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ptos Narrow" panose="020B0004020202020204" pitchFamily="34" charset="0"/>
                        </a:rPr>
                        <a:t>0.699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ptos Narrow" panose="020B0004020202020204" pitchFamily="34" charset="0"/>
                        </a:rPr>
                        <a:t>0.301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824202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ptos Narrow" panose="020B0004020202020204" pitchFamily="34" charset="0"/>
                        </a:rPr>
                        <a:t>Reference v2</a:t>
                      </a: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ptos Narrow" panose="020B0004020202020204" pitchFamily="34" charset="0"/>
                        </a:rPr>
                        <a:t>0.68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1A983"/>
                          </a:highlight>
                          <a:latin typeface="Aptos Narrow" panose="020B0004020202020204" pitchFamily="34" charset="0"/>
                        </a:rPr>
                        <a:t>0.32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110877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D93D9"/>
                          </a:highlight>
                          <a:latin typeface="Aptos Narrow" panose="020B0004020202020204" pitchFamily="34" charset="0"/>
                        </a:rPr>
                        <a:t>SVD 12_2</a:t>
                      </a: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D93D9"/>
                          </a:highlight>
                          <a:latin typeface="Aptos Narrow" panose="020B0004020202020204" pitchFamily="34" charset="0"/>
                        </a:rPr>
                        <a:t>0.497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D93D9"/>
                          </a:highlight>
                          <a:latin typeface="Aptos Narrow" panose="020B0004020202020204" pitchFamily="34" charset="0"/>
                        </a:rPr>
                        <a:t>0.503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80011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D93D9"/>
                          </a:highlight>
                          <a:latin typeface="Aptos Narrow" panose="020B0004020202020204" pitchFamily="34" charset="0"/>
                        </a:rPr>
                        <a:t>SVD 12_2 v2</a:t>
                      </a: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4D93D9"/>
                          </a:highlight>
                          <a:latin typeface="Aptos Narrow" panose="020B0004020202020204" pitchFamily="34" charset="0"/>
                        </a:rPr>
                        <a:t>0.457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4D93D9"/>
                          </a:highlight>
                          <a:latin typeface="Aptos Narrow" panose="020B0004020202020204" pitchFamily="34" charset="0"/>
                        </a:rPr>
                        <a:t>0.543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49968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GB" sz="33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Velverlet</a:t>
                      </a:r>
                      <a:endParaRPr lang="en-GB" sz="33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28575" marR="28575" marT="2857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0.547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33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ptos Narrow" panose="020B0004020202020204" pitchFamily="34" charset="0"/>
                        </a:rPr>
                        <a:t>0.453</a:t>
                      </a:r>
                    </a:p>
                  </a:txBody>
                  <a:tcPr marL="28575" marR="28575" marT="2857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64713"/>
                  </a:ext>
                </a:extLst>
              </a:tr>
            </a:tbl>
          </a:graphicData>
        </a:graphic>
      </p:graphicFrame>
      <p:sp>
        <p:nvSpPr>
          <p:cNvPr id="3" name="Rektangel 2">
            <a:extLst>
              <a:ext uri="{FF2B5EF4-FFF2-40B4-BE49-F238E27FC236}">
                <a16:creationId xmlns:a16="http://schemas.microsoft.com/office/drawing/2014/main" id="{42F70E66-B1AE-B756-F2B8-9F9D48E5FEC0}"/>
              </a:ext>
            </a:extLst>
          </p:cNvPr>
          <p:cNvSpPr/>
          <p:nvPr/>
        </p:nvSpPr>
        <p:spPr>
          <a:xfrm>
            <a:off x="8788242" y="2910893"/>
            <a:ext cx="1901753" cy="128204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dirty="0">
                <a:solidFill>
                  <a:schemeClr val="tx1"/>
                </a:solidFill>
              </a:rPr>
              <a:t>Pure Simulation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55B70B-9AD3-C7FB-F423-25CE62AABFA0}"/>
              </a:ext>
            </a:extLst>
          </p:cNvPr>
          <p:cNvSpPr/>
          <p:nvPr/>
        </p:nvSpPr>
        <p:spPr>
          <a:xfrm>
            <a:off x="8788242" y="4192938"/>
            <a:ext cx="1901753" cy="128204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6585A97F-CFA1-E038-7C97-61512BCDCD30}"/>
              </a:ext>
            </a:extLst>
          </p:cNvPr>
          <p:cNvSpPr/>
          <p:nvPr/>
        </p:nvSpPr>
        <p:spPr>
          <a:xfrm>
            <a:off x="8788242" y="5474983"/>
            <a:ext cx="1901753" cy="634187"/>
          </a:xfrm>
          <a:prstGeom prst="rect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000" i="1" dirty="0" err="1">
                <a:solidFill>
                  <a:schemeClr val="tx1"/>
                </a:solidFill>
              </a:rPr>
              <a:t>Sped</a:t>
            </a:r>
            <a:r>
              <a:rPr lang="da-DK" sz="2000" i="1" dirty="0">
                <a:solidFill>
                  <a:schemeClr val="tx1"/>
                </a:solidFill>
              </a:rPr>
              <a:t>-up simulation</a:t>
            </a:r>
          </a:p>
        </p:txBody>
      </p:sp>
    </p:spTree>
    <p:extLst>
      <p:ext uri="{BB962C8B-B14F-4D97-AF65-F5344CB8AC3E}">
        <p14:creationId xmlns:p14="http://schemas.microsoft.com/office/powerpoint/2010/main" val="16794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9AC5B-D55B-E0FE-7E7E-0E0F567F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Conformational isomer rate</a:t>
            </a:r>
          </a:p>
        </p:txBody>
      </p:sp>
      <p:pic>
        <p:nvPicPr>
          <p:cNvPr id="5" name="Pladsholder til indhold 4" descr="Et billede, der indeholder skærmbillede&#10;&#10;Automatisk genereret beskrivelse">
            <a:extLst>
              <a:ext uri="{FF2B5EF4-FFF2-40B4-BE49-F238E27FC236}">
                <a16:creationId xmlns:a16="http://schemas.microsoft.com/office/drawing/2014/main" id="{1CDBEF7C-30B9-07F1-D97C-0CA687197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084" y="1628092"/>
            <a:ext cx="9047832" cy="48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8F9AC5B-D55B-E0FE-7E7E-0E0F567F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Conformational isomer rate</a:t>
            </a:r>
          </a:p>
        </p:txBody>
      </p:sp>
      <p:pic>
        <p:nvPicPr>
          <p:cNvPr id="7" name="Pladsholder til indhold 4">
            <a:extLst>
              <a:ext uri="{FF2B5EF4-FFF2-40B4-BE49-F238E27FC236}">
                <a16:creationId xmlns:a16="http://schemas.microsoft.com/office/drawing/2014/main" id="{C0331862-4700-F5AD-557A-1206B87AA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3068" y="1628092"/>
            <a:ext cx="9045864" cy="48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5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130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Segoe UI</vt:lpstr>
      <vt:lpstr>Office Theme</vt:lpstr>
      <vt:lpstr>Aggregation of Results</vt:lpstr>
      <vt:lpstr>Angles and Bond Lengths</vt:lpstr>
      <vt:lpstr>RMSD of aligned trajectory</vt:lpstr>
      <vt:lpstr>RMSD of pure trajectory</vt:lpstr>
      <vt:lpstr>RMSD of pure trajectory</vt:lpstr>
      <vt:lpstr>Conformational isomer rate – Vector analysis</vt:lpstr>
      <vt:lpstr>Conformational Isomer Rate</vt:lpstr>
      <vt:lpstr>Conformational isomer rate</vt:lpstr>
      <vt:lpstr>Conformational isomer rate</vt:lpstr>
      <vt:lpstr>Ethanol’s conformational isomers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Aggregation of Results</dc:title>
  <dc:creator>Birk Nøhr Dissing</dc:creator>
  <cp:lastModifiedBy>Birk Nøhr Dissing</cp:lastModifiedBy>
  <cp:revision>1</cp:revision>
  <dcterms:created xsi:type="dcterms:W3CDTF">2024-06-03T11:28:38Z</dcterms:created>
  <dcterms:modified xsi:type="dcterms:W3CDTF">2024-06-04T10:04:06Z</dcterms:modified>
</cp:coreProperties>
</file>