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9E4B-840E-1685-8E90-A595DEA75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D444E-9A73-D722-A664-A1C30316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0F2C2-E231-5571-BE6D-E9FC6BBA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D979-B74C-789C-1304-3688BA1C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3FAC-BB6D-05FA-6F42-E361239A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6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EBDE-696F-4627-0632-ABF180B0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DFBDB-F67A-A9E1-E814-3057EF52F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8C22-0659-C33E-EDF5-5F257317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F255-1E88-544A-0AF1-3AECCE7A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D0D3-6700-E5CE-EFB1-9C591DA8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9FC30-B6AC-4297-2914-04150DD01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A7AD4-A1FB-F4BC-6078-F05383DD9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859F3-4EC1-F9B6-BEA6-272A904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724F-3AFD-CA99-A1B5-AEBC8BAE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CDB8-38F8-034B-2560-BD01532E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8D77-5F7D-2AD8-4C0B-337A1215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A64F-9FBE-D3A1-F874-FF74F3FDC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595-89B5-2793-924A-594F065A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86416-CD15-9DD6-88F9-E1EB27B7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FC24-5BAF-7F55-AA26-AA1A2254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3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3EF-AAF9-8530-AA10-5DA3F1E5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D819-5311-7098-6F1A-5C4D8DDD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BE77-B373-3364-4D52-F8F2A85A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DEA9-621E-6553-CB81-B2B90F44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DDD5-DF2B-C1CC-1BBD-3088AE2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228F-B902-5B63-0E2C-3E945F80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75E9-AA39-615B-DD2C-1A8BFD82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67316-E7FB-8122-6D17-B70E4B7D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2FAB4-4937-D781-5416-E9A63D07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1251-53EF-39B4-F2F5-FFF59F03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4E38-45CB-886D-007D-C8494E67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E975-FA07-930D-DAC6-CE95CFAE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317E4-2ABC-FF97-C1FC-43C21F32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4519B-2BF2-0665-ABB4-0C0B187E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FF58-EACC-BD91-E477-159CD0FFC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36D5-D466-FD49-9696-12789D571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6AB56-C331-EE91-2576-BFF7D8F6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70E60-DF80-1BC6-BF1F-CEC30DC4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24DD4-EBCC-5A5F-58A4-D4BEA962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1EA1-F90E-E3C7-9F02-218F301A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9B04-85A9-2395-E276-1E16926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FE886-16FC-BD46-BCF5-A94131EF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ECEC4-5E2A-9550-1C72-BC864805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90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50361-2258-818F-E4B5-6C01088D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93805-8F44-7928-1980-B26EE03C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137E0-5C3B-292B-FE9E-EDB547F7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1DF9-A669-0FC9-183B-A0A876B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7110-88E8-101A-8188-CA533824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F66BB-F6D8-21F8-D09F-9918709C2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00C68-F371-FB54-FB63-82EC55C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E3E02-B0B1-84E9-0780-336EF1AC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325A1-7709-7C2C-DC54-E076D64B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5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19AC-645C-E522-A82B-1D853D61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5A957-208B-9AE4-5352-9718D673C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7D1C8-7781-427F-CAA0-89F1DE009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B76D-B284-4151-AF69-F619C0D5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E0CDE-7102-9237-8D02-80493757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A5CC-BC63-FC24-1219-A2670E39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2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F9296-E47F-6EFE-C654-667CDBCC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DFE4-697F-B061-4141-8E281DD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3426-7721-D68A-7416-F7DEC6977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EF2AF-D831-448A-84FB-69AC3990BADD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9FA3-1365-67BD-C799-0D021433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EE51-8730-FC3D-F0E9-4C3C7B92A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A1E21-FE8A-4301-BAD1-1A74359B0B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4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fysik.dtu.dk/ase/ase/vibrations/mod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054-326E-F140-1314-53C02A17D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Exploring RNN and Normal Modes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407D6-C6F2-927B-743A-E2EDD82E6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80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B6EC-FE6C-B2DC-0C09-728E0E2F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Normal modes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6FD4-623A-DE45-E70C-B0843C67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Normal modes are independent modes of vibration</a:t>
            </a:r>
          </a:p>
          <a:p>
            <a:pPr lvl="1"/>
            <a:r>
              <a:rPr lang="da-DK" dirty="0"/>
              <a:t>Vibrate at a certain frequency</a:t>
            </a:r>
          </a:p>
          <a:p>
            <a:pPr lvl="1"/>
            <a:r>
              <a:rPr lang="da-DK" dirty="0"/>
              <a:t>A vibration in a normal mode does not induce vibration in another mode</a:t>
            </a:r>
          </a:p>
          <a:p>
            <a:pPr lvl="1"/>
            <a:r>
              <a:rPr lang="da-DK" dirty="0"/>
              <a:t>The motion of a system is a superposition of the normal modes</a:t>
            </a:r>
          </a:p>
          <a:p>
            <a:r>
              <a:rPr lang="da-DK" dirty="0"/>
              <a:t>Number of modes</a:t>
            </a:r>
          </a:p>
          <a:p>
            <a:pPr lvl="1"/>
            <a:r>
              <a:rPr lang="da-DK" dirty="0"/>
              <a:t>Linear: 3N-5</a:t>
            </a:r>
          </a:p>
          <a:p>
            <a:pPr lvl="1"/>
            <a:r>
              <a:rPr lang="da-DK" dirty="0"/>
              <a:t>Non-linear: 3N-6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9BE4B-02CB-4B4A-3D72-85AF2F04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89" y="3887909"/>
            <a:ext cx="4355658" cy="2400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7F796-A09B-65D4-7CAF-45BE855144CC}"/>
              </a:ext>
            </a:extLst>
          </p:cNvPr>
          <p:cNvSpPr txBox="1"/>
          <p:nvPr/>
        </p:nvSpPr>
        <p:spPr>
          <a:xfrm>
            <a:off x="10002416" y="6102220"/>
            <a:ext cx="230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ISBN: 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9780199609819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0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A88E-6C71-AEC6-DE7A-6F9A6E3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Normal modes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4879-A294-3032-62BD-498CABEC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dirty="0"/>
              <a:t>Convert forces into normal mode basis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Predict forces in the normal mode basis</a:t>
            </a:r>
          </a:p>
          <a:p>
            <a:pPr>
              <a:lnSpc>
                <a:spcPct val="200000"/>
              </a:lnSpc>
            </a:pPr>
            <a:r>
              <a:rPr lang="en-GB" dirty="0"/>
              <a:t>Calculate new positions and convert them to a cartesian basis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089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A88E-6C71-AEC6-DE7A-6F9A6E3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Normal modes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4879-A294-3032-62BD-498CABEC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a-DK" dirty="0"/>
              <a:t>Convert forces into normal mode basis</a:t>
            </a:r>
          </a:p>
          <a:p>
            <a:pPr lvl="1">
              <a:lnSpc>
                <a:spcPct val="110000"/>
              </a:lnSpc>
            </a:pPr>
            <a:r>
              <a:rPr lang="da-DK" dirty="0"/>
              <a:t>Uncertain of how to do this, ASE has a mode to calculate vibrations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hlinkClick r:id="rId2"/>
              </a:rPr>
              <a:t>https://wiki.fysik.dtu.dk/ase/ase/vibrations/modes.html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Force constant matrix</a:t>
            </a:r>
          </a:p>
          <a:p>
            <a:pPr>
              <a:lnSpc>
                <a:spcPct val="110000"/>
              </a:lnSpc>
            </a:pPr>
            <a:r>
              <a:rPr lang="en-GB" dirty="0"/>
              <a:t>Predict forces in the normal mode basis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Same ARIMA model previously used?</a:t>
            </a:r>
          </a:p>
          <a:p>
            <a:pPr>
              <a:lnSpc>
                <a:spcPct val="110000"/>
              </a:lnSpc>
            </a:pPr>
            <a:r>
              <a:rPr lang="en-GB" dirty="0"/>
              <a:t>Calculate new positions and convert them to a cartesian basis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Again not sure how to go from normal mode to cartesian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634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3CA6-FDAB-CACF-A4A5-F7008E30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548A-93C3-8A6D-CF3A-065E57D73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8627" cy="4351338"/>
          </a:xfrm>
        </p:spPr>
        <p:txBody>
          <a:bodyPr/>
          <a:lstStyle/>
          <a:p>
            <a:r>
              <a:rPr lang="da-DK" dirty="0"/>
              <a:t>ML model well-suited to time-series</a:t>
            </a:r>
          </a:p>
          <a:p>
            <a:r>
              <a:rPr lang="da-DK" dirty="0"/>
              <a:t>Takes windows of inputs as data</a:t>
            </a:r>
          </a:p>
          <a:p>
            <a:pPr lvl="1"/>
            <a:r>
              <a:rPr lang="da-DK" dirty="0"/>
              <a:t>For us input would likely consist of forces plus descriptors</a:t>
            </a:r>
          </a:p>
          <a:p>
            <a:pPr lvl="1"/>
            <a:r>
              <a:rPr lang="da-DK" dirty="0"/>
              <a:t>Label would be forces at the next time step</a:t>
            </a:r>
          </a:p>
          <a:p>
            <a:pPr lvl="1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0F764-690B-39E1-AC8E-DA3B00593AB8}"/>
              </a:ext>
            </a:extLst>
          </p:cNvPr>
          <p:cNvSpPr txBox="1"/>
          <p:nvPr/>
        </p:nvSpPr>
        <p:spPr>
          <a:xfrm>
            <a:off x="8081638" y="6135195"/>
            <a:ext cx="418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https://www.tensorflow.org/tutorials/structured_data/time_series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86826-CEB9-E6AF-8D92-4AE563D0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13" y="2154215"/>
            <a:ext cx="527758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3CA6-FDAB-CACF-A4A5-F7008E30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7548A-93C3-8A6D-CF3A-065E57D73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8627" cy="4351338"/>
          </a:xfrm>
        </p:spPr>
        <p:txBody>
          <a:bodyPr/>
          <a:lstStyle/>
          <a:p>
            <a:r>
              <a:rPr lang="da-DK" dirty="0"/>
              <a:t>ML model well-suited to time-series</a:t>
            </a:r>
          </a:p>
          <a:p>
            <a:r>
              <a:rPr lang="da-DK" dirty="0"/>
              <a:t>Takes windows of inputs as data</a:t>
            </a:r>
          </a:p>
          <a:p>
            <a:pPr lvl="1"/>
            <a:r>
              <a:rPr lang="da-DK" dirty="0"/>
              <a:t>For us input would likely consist of forces plus descriptors</a:t>
            </a:r>
          </a:p>
          <a:p>
            <a:pPr lvl="1"/>
            <a:r>
              <a:rPr lang="da-DK" dirty="0"/>
              <a:t>Label would be the forces at the next time step</a:t>
            </a:r>
            <a:endParaRPr lang="en-GB" dirty="0"/>
          </a:p>
          <a:p>
            <a:r>
              <a:rPr lang="en-GB" dirty="0"/>
              <a:t>RNN can use the output as input for the next step</a:t>
            </a:r>
          </a:p>
          <a:p>
            <a:pPr lvl="1"/>
            <a:r>
              <a:rPr lang="en-GB" dirty="0"/>
              <a:t>LSTM</a:t>
            </a:r>
          </a:p>
          <a:p>
            <a:pPr lvl="1"/>
            <a:r>
              <a:rPr lang="en-GB" dirty="0"/>
              <a:t>GRU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0F764-690B-39E1-AC8E-DA3B00593AB8}"/>
              </a:ext>
            </a:extLst>
          </p:cNvPr>
          <p:cNvSpPr txBox="1"/>
          <p:nvPr/>
        </p:nvSpPr>
        <p:spPr>
          <a:xfrm>
            <a:off x="8081638" y="6135195"/>
            <a:ext cx="418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https://www.tensorflow.org/tutorials/structured_data/time_series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03D77-222A-466A-CADE-4A3F7B3C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14" y="1772309"/>
            <a:ext cx="473458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CA91-E828-807D-0569-6A84BDE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E8B5-B8FC-1349-7FF9-FF62E6EB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Train network on existing data for the molecule.</a:t>
            </a:r>
          </a:p>
          <a:p>
            <a:pPr lvl="1"/>
            <a:r>
              <a:rPr lang="da-DK" dirty="0"/>
              <a:t>Train model on 500 time steps.</a:t>
            </a:r>
          </a:p>
          <a:p>
            <a:pPr lvl="1"/>
            <a:r>
              <a:rPr lang="da-DK" dirty="0"/>
              <a:t>Afterwards apply the model to predict y steps with a window of inputs</a:t>
            </a:r>
          </a:p>
        </p:txBody>
      </p:sp>
    </p:spTree>
    <p:extLst>
      <p:ext uri="{BB962C8B-B14F-4D97-AF65-F5344CB8AC3E}">
        <p14:creationId xmlns:p14="http://schemas.microsoft.com/office/powerpoint/2010/main" val="270587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CA91-E828-807D-0569-6A84BDE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E8B5-B8FC-1349-7FF9-FF62E6EB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3489" cy="4681707"/>
          </a:xfrm>
        </p:spPr>
        <p:txBody>
          <a:bodyPr>
            <a:normAutofit/>
          </a:bodyPr>
          <a:lstStyle/>
          <a:p>
            <a:r>
              <a:rPr lang="da-DK" dirty="0"/>
              <a:t>Use a generally trained model that then retrains on the window it makes predictions on</a:t>
            </a:r>
          </a:p>
          <a:p>
            <a:pPr lvl="1"/>
            <a:r>
              <a:rPr lang="da-DK" dirty="0"/>
              <a:t>Inpired by pre-trained CNN</a:t>
            </a:r>
          </a:p>
          <a:p>
            <a:pPr lvl="1"/>
            <a:r>
              <a:rPr lang="da-DK" dirty="0"/>
              <a:t> The idea is that there is not much information in the force time-series outside the last 10 points</a:t>
            </a:r>
          </a:p>
          <a:p>
            <a:pPr lvl="1"/>
            <a:r>
              <a:rPr lang="da-DK" dirty="0"/>
              <a:t>The general training will hopefully allow the model to see how descriptors affect the force</a:t>
            </a:r>
          </a:p>
          <a:p>
            <a:pPr lvl="1"/>
            <a:r>
              <a:rPr lang="da-DK" dirty="0"/>
              <a:t>The model will then overtrain on the window making predictions on</a:t>
            </a:r>
          </a:p>
          <a:p>
            <a:pPr lvl="1"/>
            <a:r>
              <a:rPr lang="da-DK" dirty="0"/>
              <a:t>Best case scenario it will serve as ARIMA + descriptors model</a:t>
            </a:r>
          </a:p>
          <a:p>
            <a:pPr lvl="2"/>
            <a:r>
              <a:rPr lang="da-DK" dirty="0"/>
              <a:t>Like ARIMA model the RNN will almost only have information on the current window</a:t>
            </a:r>
          </a:p>
          <a:p>
            <a:pPr lvl="1"/>
            <a:r>
              <a:rPr lang="da-DK" b="1" dirty="0"/>
              <a:t>No Idea if possible or sensible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11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396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Lato</vt:lpstr>
      <vt:lpstr>Office Theme</vt:lpstr>
      <vt:lpstr>Exploring RNN and Normal Modes</vt:lpstr>
      <vt:lpstr>Normal modes</vt:lpstr>
      <vt:lpstr>Normal modes</vt:lpstr>
      <vt:lpstr>Normal modes</vt:lpstr>
      <vt:lpstr>RNN</vt:lpstr>
      <vt:lpstr>RNN</vt:lpstr>
      <vt:lpstr>RNN</vt:lpstr>
      <vt:lpstr>RNN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RNN and Normal Modes</dc:title>
  <dc:creator>Birk Nøhr Dissing</dc:creator>
  <cp:lastModifiedBy>Birk Nøhr Dissing</cp:lastModifiedBy>
  <cp:revision>2</cp:revision>
  <dcterms:created xsi:type="dcterms:W3CDTF">2024-07-08T15:27:05Z</dcterms:created>
  <dcterms:modified xsi:type="dcterms:W3CDTF">2024-07-09T10:09:51Z</dcterms:modified>
</cp:coreProperties>
</file>