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6" r:id="rId3"/>
    <p:sldId id="257" r:id="rId4"/>
    <p:sldId id="259" r:id="rId5"/>
    <p:sldId id="261" r:id="rId6"/>
    <p:sldId id="265" r:id="rId7"/>
    <p:sldId id="260" r:id="rId8"/>
    <p:sldId id="268" r:id="rId9"/>
    <p:sldId id="271" r:id="rId10"/>
    <p:sldId id="269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rk Nøhr Dissing" userId="9f16f90f-bd2a-4063-a72f-deae502fc0f4" providerId="ADAL" clId="{7E450A1C-E7AD-443B-92C7-F0AAFCC62229}"/>
    <pc:docChg chg="custSel addSld delSld modSld">
      <pc:chgData name="Birk Nøhr Dissing" userId="9f16f90f-bd2a-4063-a72f-deae502fc0f4" providerId="ADAL" clId="{7E450A1C-E7AD-443B-92C7-F0AAFCC62229}" dt="2024-04-10T11:51:51.039" v="443" actId="20577"/>
      <pc:docMkLst>
        <pc:docMk/>
      </pc:docMkLst>
      <pc:sldChg chg="del">
        <pc:chgData name="Birk Nøhr Dissing" userId="9f16f90f-bd2a-4063-a72f-deae502fc0f4" providerId="ADAL" clId="{7E450A1C-E7AD-443B-92C7-F0AAFCC62229}" dt="2024-04-10T11:08:28.182" v="341" actId="47"/>
        <pc:sldMkLst>
          <pc:docMk/>
          <pc:sldMk cId="3016367405" sldId="256"/>
        </pc:sldMkLst>
      </pc:sldChg>
      <pc:sldChg chg="modSp mod">
        <pc:chgData name="Birk Nøhr Dissing" userId="9f16f90f-bd2a-4063-a72f-deae502fc0f4" providerId="ADAL" clId="{7E450A1C-E7AD-443B-92C7-F0AAFCC62229}" dt="2024-04-10T11:02:08.425" v="250" actId="20577"/>
        <pc:sldMkLst>
          <pc:docMk/>
          <pc:sldMk cId="2441143693" sldId="261"/>
        </pc:sldMkLst>
        <pc:spChg chg="mod">
          <ac:chgData name="Birk Nøhr Dissing" userId="9f16f90f-bd2a-4063-a72f-deae502fc0f4" providerId="ADAL" clId="{7E450A1C-E7AD-443B-92C7-F0AAFCC62229}" dt="2024-04-10T11:02:08.425" v="250" actId="20577"/>
          <ac:spMkLst>
            <pc:docMk/>
            <pc:sldMk cId="2441143693" sldId="261"/>
            <ac:spMk id="4" creationId="{39910D89-BC09-7E13-E29C-0FD93ADF3F4A}"/>
          </ac:spMkLst>
        </pc:spChg>
      </pc:sldChg>
      <pc:sldChg chg="modSp mod">
        <pc:chgData name="Birk Nøhr Dissing" userId="9f16f90f-bd2a-4063-a72f-deae502fc0f4" providerId="ADAL" clId="{7E450A1C-E7AD-443B-92C7-F0AAFCC62229}" dt="2024-04-10T11:02:16.170" v="251"/>
        <pc:sldMkLst>
          <pc:docMk/>
          <pc:sldMk cId="1794362521" sldId="265"/>
        </pc:sldMkLst>
        <pc:spChg chg="mod">
          <ac:chgData name="Birk Nøhr Dissing" userId="9f16f90f-bd2a-4063-a72f-deae502fc0f4" providerId="ADAL" clId="{7E450A1C-E7AD-443B-92C7-F0AAFCC62229}" dt="2024-04-10T11:02:16.170" v="251"/>
          <ac:spMkLst>
            <pc:docMk/>
            <pc:sldMk cId="1794362521" sldId="265"/>
            <ac:spMk id="2" creationId="{B90DE8D0-D878-063C-89FA-83DC309C05B0}"/>
          </ac:spMkLst>
        </pc:spChg>
      </pc:sldChg>
      <pc:sldChg chg="modSp mod">
        <pc:chgData name="Birk Nøhr Dissing" userId="9f16f90f-bd2a-4063-a72f-deae502fc0f4" providerId="ADAL" clId="{7E450A1C-E7AD-443B-92C7-F0AAFCC62229}" dt="2024-04-10T10:23:18.388" v="57" actId="14826"/>
        <pc:sldMkLst>
          <pc:docMk/>
          <pc:sldMk cId="2873945008" sldId="266"/>
        </pc:sldMkLst>
        <pc:picChg chg="mod">
          <ac:chgData name="Birk Nøhr Dissing" userId="9f16f90f-bd2a-4063-a72f-deae502fc0f4" providerId="ADAL" clId="{7E450A1C-E7AD-443B-92C7-F0AAFCC62229}" dt="2024-04-10T10:23:18.388" v="57" actId="14826"/>
          <ac:picMkLst>
            <pc:docMk/>
            <pc:sldMk cId="2873945008" sldId="266"/>
            <ac:picMk id="6" creationId="{FE1CEE70-AEC5-42A4-9241-F339648D27C1}"/>
          </ac:picMkLst>
        </pc:picChg>
      </pc:sldChg>
      <pc:sldChg chg="modSp mod">
        <pc:chgData name="Birk Nøhr Dissing" userId="9f16f90f-bd2a-4063-a72f-deae502fc0f4" providerId="ADAL" clId="{7E450A1C-E7AD-443B-92C7-F0AAFCC62229}" dt="2024-04-10T11:07:01.436" v="340" actId="20577"/>
        <pc:sldMkLst>
          <pc:docMk/>
          <pc:sldMk cId="1384690150" sldId="268"/>
        </pc:sldMkLst>
        <pc:spChg chg="mod">
          <ac:chgData name="Birk Nøhr Dissing" userId="9f16f90f-bd2a-4063-a72f-deae502fc0f4" providerId="ADAL" clId="{7E450A1C-E7AD-443B-92C7-F0AAFCC62229}" dt="2024-04-10T11:07:01.436" v="340" actId="20577"/>
          <ac:spMkLst>
            <pc:docMk/>
            <pc:sldMk cId="1384690150" sldId="268"/>
            <ac:spMk id="3" creationId="{571B7452-3B39-08E0-7FA5-EE481B1A7F32}"/>
          </ac:spMkLst>
        </pc:spChg>
      </pc:sldChg>
      <pc:sldChg chg="modSp mod">
        <pc:chgData name="Birk Nøhr Dissing" userId="9f16f90f-bd2a-4063-a72f-deae502fc0f4" providerId="ADAL" clId="{7E450A1C-E7AD-443B-92C7-F0AAFCC62229}" dt="2024-04-10T10:44:19.431" v="198" actId="20577"/>
        <pc:sldMkLst>
          <pc:docMk/>
          <pc:sldMk cId="1496223154" sldId="271"/>
        </pc:sldMkLst>
        <pc:spChg chg="mod">
          <ac:chgData name="Birk Nøhr Dissing" userId="9f16f90f-bd2a-4063-a72f-deae502fc0f4" providerId="ADAL" clId="{7E450A1C-E7AD-443B-92C7-F0AAFCC62229}" dt="2024-04-10T10:44:19.431" v="198" actId="20577"/>
          <ac:spMkLst>
            <pc:docMk/>
            <pc:sldMk cId="1496223154" sldId="271"/>
            <ac:spMk id="3" creationId="{FA0C88C8-3F9C-E2E6-377B-8AD0B5FE4C4D}"/>
          </ac:spMkLst>
        </pc:spChg>
      </pc:sldChg>
      <pc:sldChg chg="modSp new mod">
        <pc:chgData name="Birk Nøhr Dissing" userId="9f16f90f-bd2a-4063-a72f-deae502fc0f4" providerId="ADAL" clId="{7E450A1C-E7AD-443B-92C7-F0AAFCC62229}" dt="2024-04-10T11:51:51.039" v="443" actId="20577"/>
        <pc:sldMkLst>
          <pc:docMk/>
          <pc:sldMk cId="1934851359" sldId="272"/>
        </pc:sldMkLst>
        <pc:spChg chg="mod">
          <ac:chgData name="Birk Nøhr Dissing" userId="9f16f90f-bd2a-4063-a72f-deae502fc0f4" providerId="ADAL" clId="{7E450A1C-E7AD-443B-92C7-F0AAFCC62229}" dt="2024-04-10T11:51:51.039" v="443" actId="20577"/>
          <ac:spMkLst>
            <pc:docMk/>
            <pc:sldMk cId="1934851359" sldId="272"/>
            <ac:spMk id="3" creationId="{61C0BA8D-8F14-36D5-F175-0E5B22D1327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83090-AF93-3E07-07CB-A088051A6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60DDCA-AA99-0A48-FCF6-8541DCE9A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4ADE2-A341-256D-E1C7-77712ADAC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AADCA-1571-46B9-A426-07593DFAD562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ACCE7-A4A4-5468-7555-D2990B1A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A7AE5-F844-9576-9C59-31CB3A3E3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4472D-4DAE-4B7C-BEF2-5742EAD12EE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991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9B1AD-6002-2E6D-F6D0-17DAF8AB9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D7EA75-67A8-621A-8F33-D1E0516B7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CCD63-1F68-2D63-4F24-A044A04FD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AADCA-1571-46B9-A426-07593DFAD562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AF4D3-8121-6AE4-8DA2-AA91DF8FD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52173-95C5-A428-7B00-0B7B7B74D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4472D-4DAE-4B7C-BEF2-5742EAD12EE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701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C97AF9-A895-112C-1D08-9AFCBA251E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A83EEB-D55C-1A04-F172-7046F3EC6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4BA42-F3AE-CAB3-C6C4-374A028CF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AADCA-1571-46B9-A426-07593DFAD562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95E18-991C-9288-5A5A-AD5F23E5B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2EBFD-3A0B-7308-4250-E6F1A4D52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4472D-4DAE-4B7C-BEF2-5742EAD12EE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707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DA120-421E-4484-92BA-3B02B683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F56F6-EA49-629C-CCBB-461911CEA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75D80-E5F1-6762-3396-31700B0EE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AADCA-1571-46B9-A426-07593DFAD562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100DF-0BDF-CDF7-7D1E-06B5F78C4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A63A3-857E-0570-6CE3-9DBF37D12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4472D-4DAE-4B7C-BEF2-5742EAD12EE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678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389DA-1F18-AABC-5F9F-618B1F7B5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F8016-CD6C-D31A-4E52-DBEDDECF4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4212B-B4C5-3645-3043-6EE16C97F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AADCA-1571-46B9-A426-07593DFAD562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C23D5-5039-8A11-D512-EA962972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3B931-76AC-4870-66C8-399CDE26C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4472D-4DAE-4B7C-BEF2-5742EAD12EE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426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28745-40CF-A7F4-C281-6783B07D2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BAC0D-DBB9-256E-93CB-449A16E3AF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10AC6D-5182-C3BF-9B4D-158335F24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0B8B4-954D-408A-6D4E-8051D741C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AADCA-1571-46B9-A426-07593DFAD562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11A05-29D8-6B2F-30CF-81489C685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E7EE9-73EF-3C70-5730-AC1E4DE97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4472D-4DAE-4B7C-BEF2-5742EAD12EE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454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2B2A6-F2C0-CF6D-47C7-6EBBA7171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E53EF-D7B5-225C-5733-BBDACA4A1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268599-34BD-8F9E-6439-3CC96B2A5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2D41DF-0B25-485E-E9CE-24B082936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6F3A29-7F0B-2114-6B0C-2C8E7AFDF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EF1F1F-3F1B-A596-1BDD-060332FA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AADCA-1571-46B9-A426-07593DFAD562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2DAF4B-4156-A659-C18E-E5244115B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44FE41-9EE8-9226-3DCA-3279907B6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4472D-4DAE-4B7C-BEF2-5742EAD12EE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947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C953C-3BB6-6595-823F-966EF3460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8C25AC-3905-492E-93B7-797CD0447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AADCA-1571-46B9-A426-07593DFAD562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E2351-5971-CA0A-1F35-BD8F60BB4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AD70B2-F448-87B3-4C6D-8ACC8B9B8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4472D-4DAE-4B7C-BEF2-5742EAD12EE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321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1EED02-A78F-A1A4-8FAE-44980412F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AADCA-1571-46B9-A426-07593DFAD562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14DF63-1C26-39C5-3924-0B2A41862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78539-3BD7-0B00-96AD-ED9D06B3A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4472D-4DAE-4B7C-BEF2-5742EAD12EE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391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75850-FBC7-1FD7-B16E-3547D8EF4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81191-5B93-0C65-C350-B0278199A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3FF3B-2B02-0967-52B2-3F0D72377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555DF-73CA-9879-79FD-0C65828F9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AADCA-1571-46B9-A426-07593DFAD562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DC0A6-CD68-CD9B-5A58-721D8431A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5125F-183A-0A13-9265-9A28F1DC9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4472D-4DAE-4B7C-BEF2-5742EAD12EE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51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C69C6-C474-1BD7-B86C-057962B9A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7745F1-30AB-1A22-0E10-18F266893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8493F2-A288-CCEE-2B38-91212B0B7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2C870-4FAC-21FD-5F83-BEB1ABFA4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AADCA-1571-46B9-A426-07593DFAD562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4856E-A593-9FF0-CCBB-18BF2A5BD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0B01C-82BA-9C86-CEFF-264F6610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4472D-4DAE-4B7C-BEF2-5742EAD12EE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17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7A485-8F03-6D72-55E6-9A1680FED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695A6-FCF0-BAF0-9B97-5C8A5FA9D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6DC40-9A5C-FF63-59A5-76C61EC7F2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AADCA-1571-46B9-A426-07593DFAD562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3FF70-5EBD-C200-224C-87B14D7E7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38823-33A8-C43F-D3F2-1A98B77C6A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4472D-4DAE-4B7C-BEF2-5742EAD12EE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84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DEA968-70B6-3330-F1E9-0C124CB2B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948DC-F0AA-FCA4-7781-822227EDB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422" y="391936"/>
            <a:ext cx="10515600" cy="4351338"/>
          </a:xfrm>
        </p:spPr>
        <p:txBody>
          <a:bodyPr>
            <a:normAutofit/>
          </a:bodyPr>
          <a:lstStyle/>
          <a:p>
            <a:r>
              <a:rPr lang="da-DK" sz="2400" dirty="0"/>
              <a:t>Example with two trajectories</a:t>
            </a:r>
          </a:p>
          <a:p>
            <a:pPr lvl="1"/>
            <a:r>
              <a:rPr lang="da-DK" sz="2000" dirty="0"/>
              <a:t>Input = 5</a:t>
            </a:r>
          </a:p>
          <a:p>
            <a:pPr lvl="1"/>
            <a:r>
              <a:rPr lang="da-DK" sz="2000" dirty="0"/>
              <a:t>Lag = 3</a:t>
            </a:r>
            <a:endParaRPr lang="en-GB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58498B-C6E8-8EED-2782-F4D3AD667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178" y="1691948"/>
            <a:ext cx="9805274" cy="264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305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B052B5-F84F-BA30-DBB0-3152299A0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821" y="222186"/>
            <a:ext cx="10174011" cy="648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481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6C83CB-D107-01EE-39E1-15929B45C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1C0BA8D-8F14-36D5-F175-0E5B22D13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Using PCA for </a:t>
            </a:r>
            <a:r>
              <a:rPr lang="da-DK" dirty="0" err="1"/>
              <a:t>regularization</a:t>
            </a:r>
            <a:r>
              <a:rPr lang="da-DK" dirty="0"/>
              <a:t> by  </a:t>
            </a:r>
            <a:r>
              <a:rPr lang="da-DK" dirty="0" err="1"/>
              <a:t>reducing</a:t>
            </a:r>
            <a:r>
              <a:rPr lang="da-DK" dirty="0"/>
              <a:t> </a:t>
            </a:r>
            <a:r>
              <a:rPr lang="da-DK" dirty="0" err="1"/>
              <a:t>number</a:t>
            </a:r>
            <a:r>
              <a:rPr lang="da-DK" dirty="0"/>
              <a:t> </a:t>
            </a:r>
            <a:r>
              <a:rPr lang="da-DK"/>
              <a:t>of parameters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3485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1F734-93FE-1C84-7E69-09FC1AB13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50B43-71FA-0AF3-ED4F-4690B65BB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422" y="391936"/>
            <a:ext cx="10515600" cy="4351338"/>
          </a:xfrm>
        </p:spPr>
        <p:txBody>
          <a:bodyPr>
            <a:normAutofit/>
          </a:bodyPr>
          <a:lstStyle/>
          <a:p>
            <a:r>
              <a:rPr lang="da-DK" sz="2400" dirty="0"/>
              <a:t>Example with two trajectories</a:t>
            </a:r>
          </a:p>
          <a:p>
            <a:pPr lvl="1"/>
            <a:r>
              <a:rPr lang="da-DK" sz="2000" dirty="0"/>
              <a:t>Input = 5</a:t>
            </a:r>
          </a:p>
          <a:p>
            <a:pPr lvl="1"/>
            <a:r>
              <a:rPr lang="da-DK" sz="2000" dirty="0"/>
              <a:t>Lag = 3</a:t>
            </a:r>
            <a:endParaRPr lang="en-GB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2A3074-6E6F-48CE-55CA-37CDBD24A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178" y="1691948"/>
            <a:ext cx="9805274" cy="26429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1CEE70-AEC5-42A4-9241-F339648D27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40089" y="4033202"/>
            <a:ext cx="8997244" cy="248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945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3A078C-6D27-F385-AD67-0CA20A3D3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675" y="331134"/>
            <a:ext cx="5703125" cy="2512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71F83D-D857-DC6B-C84F-8361637B3751}"/>
              </a:ext>
            </a:extLst>
          </p:cNvPr>
          <p:cNvSpPr txBox="1"/>
          <p:nvPr/>
        </p:nvSpPr>
        <p:spPr>
          <a:xfrm>
            <a:off x="1143861" y="2402407"/>
            <a:ext cx="1757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/>
              <a:t>Data</a:t>
            </a:r>
            <a:endParaRPr lang="en-GB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9CC0D3-7E76-5DBA-A270-895E82DB116A}"/>
              </a:ext>
            </a:extLst>
          </p:cNvPr>
          <p:cNvSpPr txBox="1"/>
          <p:nvPr/>
        </p:nvSpPr>
        <p:spPr>
          <a:xfrm>
            <a:off x="4382829" y="2351706"/>
            <a:ext cx="3053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/>
              <a:t>Own code</a:t>
            </a:r>
            <a:endParaRPr lang="en-GB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A60D88-6C9B-A8A1-5FD8-DA73CD8B6390}"/>
              </a:ext>
            </a:extLst>
          </p:cNvPr>
          <p:cNvSpPr txBox="1"/>
          <p:nvPr/>
        </p:nvSpPr>
        <p:spPr>
          <a:xfrm>
            <a:off x="8851417" y="2363142"/>
            <a:ext cx="2128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Statsmodel OLS</a:t>
            </a:r>
            <a:endParaRPr lang="en-GB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DD0A1BD-BA7F-1DC7-EB91-28D978D92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17" y="2978884"/>
            <a:ext cx="3436004" cy="21742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6D4082B-34A8-212C-447A-B8FEEB9665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2984535"/>
            <a:ext cx="3481430" cy="21744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C3F022B-DA90-C5A6-E92B-58A4910A4F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3247" y="2968978"/>
            <a:ext cx="3459630" cy="21903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79284DC-9B53-3320-214B-BB069566E16F}"/>
              </a:ext>
            </a:extLst>
          </p:cNvPr>
          <p:cNvSpPr txBox="1"/>
          <p:nvPr/>
        </p:nvSpPr>
        <p:spPr>
          <a:xfrm>
            <a:off x="3168072" y="642593"/>
            <a:ext cx="30941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dirty="0"/>
              <a:t>Forces on O (O_x, O_y, O_z)</a:t>
            </a:r>
          </a:p>
          <a:p>
            <a:r>
              <a:rPr lang="da-DK" dirty="0"/>
              <a:t>Input = 12</a:t>
            </a:r>
          </a:p>
          <a:p>
            <a:r>
              <a:rPr lang="da-DK" dirty="0"/>
              <a:t>Lags = 4</a:t>
            </a:r>
          </a:p>
        </p:txBody>
      </p:sp>
    </p:spTree>
    <p:extLst>
      <p:ext uri="{BB962C8B-B14F-4D97-AF65-F5344CB8AC3E}">
        <p14:creationId xmlns:p14="http://schemas.microsoft.com/office/powerpoint/2010/main" val="3686043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A83E6-2AF3-C37D-B7BE-496B461F4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A81507-800D-42B0-4E1E-9AD589CBE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7675" y="366226"/>
            <a:ext cx="7375299" cy="2341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40C570-DFD2-1993-BE58-2EE56AF3670A}"/>
              </a:ext>
            </a:extLst>
          </p:cNvPr>
          <p:cNvSpPr txBox="1"/>
          <p:nvPr/>
        </p:nvSpPr>
        <p:spPr>
          <a:xfrm>
            <a:off x="949897" y="2411643"/>
            <a:ext cx="1757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/>
              <a:t>Data</a:t>
            </a:r>
            <a:endParaRPr lang="en-GB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EC73D8-EE3F-CDA1-325D-51A3BFB03048}"/>
              </a:ext>
            </a:extLst>
          </p:cNvPr>
          <p:cNvSpPr txBox="1"/>
          <p:nvPr/>
        </p:nvSpPr>
        <p:spPr>
          <a:xfrm>
            <a:off x="4382829" y="2351706"/>
            <a:ext cx="3053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/>
              <a:t>Own code</a:t>
            </a:r>
            <a:endParaRPr lang="en-GB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B30427-6ED9-F48E-0CC1-CBE9A11EB5D0}"/>
              </a:ext>
            </a:extLst>
          </p:cNvPr>
          <p:cNvSpPr txBox="1"/>
          <p:nvPr/>
        </p:nvSpPr>
        <p:spPr>
          <a:xfrm>
            <a:off x="9017672" y="2363142"/>
            <a:ext cx="2128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Statsmodel OLS</a:t>
            </a:r>
            <a:endParaRPr lang="en-GB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22BCE74-39E3-1DF7-A5F3-52DC9CD6C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08" y="2988121"/>
            <a:ext cx="3436004" cy="21742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1B91DA6-527E-11D5-DA9D-A3B06795B5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22898" y="2992581"/>
            <a:ext cx="4373815" cy="217054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AEE6640-3A2F-B595-A65F-DDFC1A442E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8047" y="2996687"/>
            <a:ext cx="3459630" cy="21903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0A02D60-216E-B283-E569-349AFD5B9816}"/>
              </a:ext>
            </a:extLst>
          </p:cNvPr>
          <p:cNvSpPr txBox="1"/>
          <p:nvPr/>
        </p:nvSpPr>
        <p:spPr>
          <a:xfrm>
            <a:off x="3168072" y="642593"/>
            <a:ext cx="30941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dirty="0"/>
              <a:t>Forces on O (O_x, O_y, O_z)</a:t>
            </a:r>
          </a:p>
          <a:p>
            <a:r>
              <a:rPr lang="da-DK" dirty="0"/>
              <a:t>Input = 12</a:t>
            </a:r>
          </a:p>
          <a:p>
            <a:r>
              <a:rPr lang="da-DK" dirty="0"/>
              <a:t>Lags = 4</a:t>
            </a:r>
          </a:p>
        </p:txBody>
      </p:sp>
    </p:spTree>
    <p:extLst>
      <p:ext uri="{BB962C8B-B14F-4D97-AF65-F5344CB8AC3E}">
        <p14:creationId xmlns:p14="http://schemas.microsoft.com/office/powerpoint/2010/main" val="298100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0A415-59B6-02DD-A9FD-4ECFEC7D7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CA5B04-2780-E8EF-0884-18D23302A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7675" y="366226"/>
            <a:ext cx="7375299" cy="2341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3B8341-07EA-746D-7B85-FBD60F6F6B31}"/>
              </a:ext>
            </a:extLst>
          </p:cNvPr>
          <p:cNvSpPr txBox="1"/>
          <p:nvPr/>
        </p:nvSpPr>
        <p:spPr>
          <a:xfrm>
            <a:off x="1143861" y="2402407"/>
            <a:ext cx="1757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/>
              <a:t>Data</a:t>
            </a:r>
            <a:endParaRPr lang="en-GB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D6D68D-D5E8-AED2-62E3-55B265FAB682}"/>
              </a:ext>
            </a:extLst>
          </p:cNvPr>
          <p:cNvSpPr txBox="1"/>
          <p:nvPr/>
        </p:nvSpPr>
        <p:spPr>
          <a:xfrm>
            <a:off x="4382829" y="2351706"/>
            <a:ext cx="3053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/>
              <a:t>Own code</a:t>
            </a:r>
            <a:endParaRPr lang="en-GB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F4DDA2-CFCB-4A27-BB9B-C37C27291382}"/>
              </a:ext>
            </a:extLst>
          </p:cNvPr>
          <p:cNvSpPr txBox="1"/>
          <p:nvPr/>
        </p:nvSpPr>
        <p:spPr>
          <a:xfrm>
            <a:off x="8851417" y="2363142"/>
            <a:ext cx="2128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Statsmodel OLS</a:t>
            </a:r>
            <a:endParaRPr lang="en-GB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E5392F-5ADC-10D7-031D-A959BBAD3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16" y="3043539"/>
            <a:ext cx="3243101" cy="20521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85607FD-E6CA-30AE-2D91-0657346A31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07296" y="3057235"/>
            <a:ext cx="4221408" cy="204123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5DA3046-FB40-0153-EEB8-F0B8718EA37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" r="3428"/>
          <a:stretch/>
        </p:blipFill>
        <p:spPr>
          <a:xfrm>
            <a:off x="8091055" y="3054153"/>
            <a:ext cx="4008581" cy="203551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D2A998F-B3E3-E22E-66FA-2F276E47A5E3}"/>
              </a:ext>
            </a:extLst>
          </p:cNvPr>
          <p:cNvSpPr txBox="1"/>
          <p:nvPr/>
        </p:nvSpPr>
        <p:spPr>
          <a:xfrm>
            <a:off x="3168072" y="642593"/>
            <a:ext cx="30941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dirty="0"/>
              <a:t>Forces on O (O_x, O_y, O_z)</a:t>
            </a:r>
          </a:p>
          <a:p>
            <a:r>
              <a:rPr lang="da-DK" dirty="0"/>
              <a:t>Input = 12</a:t>
            </a:r>
          </a:p>
          <a:p>
            <a:r>
              <a:rPr lang="da-DK" dirty="0"/>
              <a:t>Lags =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10D89-BC09-7E13-E29C-0FD93ADF3F4A}"/>
              </a:ext>
            </a:extLst>
          </p:cNvPr>
          <p:cNvSpPr txBox="1"/>
          <p:nvPr/>
        </p:nvSpPr>
        <p:spPr>
          <a:xfrm>
            <a:off x="212436" y="563418"/>
            <a:ext cx="295563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dirty="0"/>
              <a:t>Matrix must not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underdetermined</a:t>
            </a:r>
            <a:endParaRPr lang="da-DK" dirty="0"/>
          </a:p>
          <a:p>
            <a:endParaRPr lang="da-DK" dirty="0"/>
          </a:p>
          <a:p>
            <a:r>
              <a:rPr lang="da-DK" dirty="0"/>
              <a:t>Input-lags ≥ lags*trajectories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1143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7854DB-FAC7-4F27-4422-68DF4C131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B3ADC5-A0B0-AAEC-0040-A192627CE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7675" y="366226"/>
            <a:ext cx="7375299" cy="2341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19DD08-1587-BE3D-5EB5-3C8C240F51B8}"/>
              </a:ext>
            </a:extLst>
          </p:cNvPr>
          <p:cNvSpPr txBox="1"/>
          <p:nvPr/>
        </p:nvSpPr>
        <p:spPr>
          <a:xfrm>
            <a:off x="1143861" y="2402407"/>
            <a:ext cx="1757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/>
              <a:t>Data</a:t>
            </a:r>
            <a:endParaRPr lang="en-GB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579002-2982-8F04-E78B-CDD2519E973C}"/>
              </a:ext>
            </a:extLst>
          </p:cNvPr>
          <p:cNvSpPr txBox="1"/>
          <p:nvPr/>
        </p:nvSpPr>
        <p:spPr>
          <a:xfrm>
            <a:off x="4382829" y="2351706"/>
            <a:ext cx="3053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/>
              <a:t>Own code</a:t>
            </a:r>
            <a:endParaRPr lang="en-GB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99268-B032-6175-1AD1-E610508E9E2B}"/>
              </a:ext>
            </a:extLst>
          </p:cNvPr>
          <p:cNvSpPr txBox="1"/>
          <p:nvPr/>
        </p:nvSpPr>
        <p:spPr>
          <a:xfrm>
            <a:off x="8851417" y="2363142"/>
            <a:ext cx="2128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Statsmodel OLS</a:t>
            </a:r>
            <a:endParaRPr lang="en-GB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10D5DF-B62E-05DF-A284-EFAF6ABF1E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5116" y="3055506"/>
            <a:ext cx="3243101" cy="20282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B214C2C-B1E8-F373-E247-07BC3164B5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07297" y="3057235"/>
            <a:ext cx="4221405" cy="204123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59DEC8A-E3B9-82B4-6866-7A783BEB09A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79" b="10679"/>
          <a:stretch/>
        </p:blipFill>
        <p:spPr>
          <a:xfrm>
            <a:off x="8091055" y="3054153"/>
            <a:ext cx="4008581" cy="203551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21377F4-3C2E-7693-108F-AC72430BF353}"/>
              </a:ext>
            </a:extLst>
          </p:cNvPr>
          <p:cNvSpPr txBox="1"/>
          <p:nvPr/>
        </p:nvSpPr>
        <p:spPr>
          <a:xfrm>
            <a:off x="3168072" y="642593"/>
            <a:ext cx="30941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dirty="0"/>
              <a:t>Forces on O (O_x, O_y, O_z)</a:t>
            </a:r>
          </a:p>
          <a:p>
            <a:r>
              <a:rPr lang="da-DK" dirty="0"/>
              <a:t>Input = 11</a:t>
            </a:r>
          </a:p>
          <a:p>
            <a:r>
              <a:rPr lang="da-DK" dirty="0"/>
              <a:t>Lags =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0DE8D0-D878-063C-89FA-83DC309C05B0}"/>
              </a:ext>
            </a:extLst>
          </p:cNvPr>
          <p:cNvSpPr txBox="1"/>
          <p:nvPr/>
        </p:nvSpPr>
        <p:spPr>
          <a:xfrm>
            <a:off x="212436" y="563418"/>
            <a:ext cx="295563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dirty="0"/>
              <a:t>Matrix must not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underdetermined</a:t>
            </a:r>
            <a:endParaRPr lang="da-DK" dirty="0"/>
          </a:p>
          <a:p>
            <a:endParaRPr lang="da-DK" dirty="0"/>
          </a:p>
          <a:p>
            <a:r>
              <a:rPr lang="da-DK" dirty="0"/>
              <a:t>Input-lags ≥ lags*trajectories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4362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15A55E-C9EC-B57B-B3BD-38E7BD9E0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47B5C5-6917-DD41-A7B4-4017B57C6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5794" y="240146"/>
            <a:ext cx="10441290" cy="2331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BF3BF0-9BAE-7BAC-6E1F-6BDE4098A8BC}"/>
              </a:ext>
            </a:extLst>
          </p:cNvPr>
          <p:cNvSpPr txBox="1"/>
          <p:nvPr/>
        </p:nvSpPr>
        <p:spPr>
          <a:xfrm>
            <a:off x="986843" y="2411644"/>
            <a:ext cx="1757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/>
              <a:t>Data</a:t>
            </a:r>
            <a:endParaRPr lang="en-GB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0636DA-68F2-FF4D-B1E3-1B1BD55CBCFE}"/>
              </a:ext>
            </a:extLst>
          </p:cNvPr>
          <p:cNvSpPr txBox="1"/>
          <p:nvPr/>
        </p:nvSpPr>
        <p:spPr>
          <a:xfrm>
            <a:off x="4216575" y="2351706"/>
            <a:ext cx="3053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/>
              <a:t>Own code</a:t>
            </a:r>
            <a:endParaRPr lang="en-GB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78D5C0-5311-B817-438E-CDFA279449CB}"/>
              </a:ext>
            </a:extLst>
          </p:cNvPr>
          <p:cNvSpPr txBox="1"/>
          <p:nvPr/>
        </p:nvSpPr>
        <p:spPr>
          <a:xfrm>
            <a:off x="8851417" y="2363142"/>
            <a:ext cx="2128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Statsmodel OLS</a:t>
            </a:r>
            <a:endParaRPr lang="en-GB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A6BDFC0-D1B4-5760-7FFD-669F500A2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35" y="2978884"/>
            <a:ext cx="3436004" cy="21742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DCD6091-30E6-B5B7-7C14-55CFFC9301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3236" y="2974633"/>
            <a:ext cx="3481430" cy="215734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C799E68-6E5D-48F7-B6FC-9032746178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1043" y="2959149"/>
            <a:ext cx="3459630" cy="218502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626F405-E8F0-393C-B9B9-8E4DE8E3F8BF}"/>
              </a:ext>
            </a:extLst>
          </p:cNvPr>
          <p:cNvSpPr txBox="1"/>
          <p:nvPr/>
        </p:nvSpPr>
        <p:spPr>
          <a:xfrm>
            <a:off x="3168072" y="642593"/>
            <a:ext cx="30941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dirty="0"/>
              <a:t>Forces on O (O_x, O_y, O_z)</a:t>
            </a:r>
          </a:p>
          <a:p>
            <a:r>
              <a:rPr lang="da-DK" dirty="0"/>
              <a:t>Input = 12</a:t>
            </a:r>
          </a:p>
          <a:p>
            <a:r>
              <a:rPr lang="da-DK" dirty="0"/>
              <a:t>Lags = 3</a:t>
            </a:r>
          </a:p>
          <a:p>
            <a:r>
              <a:rPr lang="da-DK" dirty="0"/>
              <a:t>alpha = 0.1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2D38CE4-EC67-E1A0-7800-3E80D6BF684B}"/>
              </a:ext>
            </a:extLst>
          </p:cNvPr>
          <p:cNvCxnSpPr/>
          <p:nvPr/>
        </p:nvCxnSpPr>
        <p:spPr>
          <a:xfrm>
            <a:off x="4895273" y="508000"/>
            <a:ext cx="347287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604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2D60C-1969-7D79-5E77-A26D6B560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Summary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B7452-3B39-08E0-7FA5-EE481B1A7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8037"/>
          </a:xfrm>
        </p:spPr>
        <p:txBody>
          <a:bodyPr>
            <a:normAutofit/>
          </a:bodyPr>
          <a:lstStyle/>
          <a:p>
            <a:r>
              <a:rPr lang="da-DK" dirty="0"/>
              <a:t>Using np.linalg.lstsq gives same result as OLS</a:t>
            </a:r>
          </a:p>
          <a:p>
            <a:r>
              <a:rPr lang="da-DK" dirty="0"/>
              <a:t>Calculating the parameters </a:t>
            </a:r>
            <a:r>
              <a:rPr lang="da-DK" dirty="0" err="1"/>
              <a:t>using</a:t>
            </a:r>
            <a:r>
              <a:rPr lang="da-DK" dirty="0"/>
              <a:t> normal </a:t>
            </a:r>
            <a:r>
              <a:rPr lang="da-DK" dirty="0" err="1"/>
              <a:t>equation</a:t>
            </a:r>
            <a:endParaRPr lang="da-DK" dirty="0"/>
          </a:p>
          <a:p>
            <a:pPr lvl="1"/>
            <a:r>
              <a:rPr lang="da-DK" dirty="0"/>
              <a:t>Gives approximately the same result with </a:t>
            </a:r>
            <a:r>
              <a:rPr lang="da-DK" dirty="0" err="1"/>
              <a:t>well</a:t>
            </a:r>
            <a:r>
              <a:rPr lang="da-DK" dirty="0"/>
              <a:t> </a:t>
            </a:r>
            <a:r>
              <a:rPr lang="da-DK" dirty="0" err="1"/>
              <a:t>determined</a:t>
            </a:r>
            <a:r>
              <a:rPr lang="da-DK" dirty="0"/>
              <a:t> matrix</a:t>
            </a:r>
          </a:p>
          <a:p>
            <a:pPr lvl="2"/>
            <a:r>
              <a:rPr lang="da-DK" dirty="0"/>
              <a:t>Input-lags ≥ lags*trajectories</a:t>
            </a:r>
          </a:p>
          <a:p>
            <a:pPr lvl="2"/>
            <a:r>
              <a:rPr lang="da-DK" dirty="0"/>
              <a:t>Can give problems on VAR with </a:t>
            </a:r>
            <a:r>
              <a:rPr lang="da-DK" dirty="0" err="1"/>
              <a:t>many</a:t>
            </a:r>
            <a:r>
              <a:rPr lang="da-DK" dirty="0"/>
              <a:t> </a:t>
            </a:r>
            <a:r>
              <a:rPr lang="da-DK" dirty="0" err="1"/>
              <a:t>trajectories</a:t>
            </a:r>
            <a:endParaRPr lang="da-DK" dirty="0"/>
          </a:p>
          <a:p>
            <a:pPr lvl="2"/>
            <a:r>
              <a:rPr lang="da-DK" dirty="0"/>
              <a:t>Problems with </a:t>
            </a:r>
            <a:r>
              <a:rPr lang="da-DK" dirty="0" err="1"/>
              <a:t>underdetermined</a:t>
            </a:r>
            <a:r>
              <a:rPr lang="da-DK" dirty="0"/>
              <a:t> and </a:t>
            </a:r>
            <a:r>
              <a:rPr lang="da-DK" dirty="0" err="1"/>
              <a:t>ill</a:t>
            </a:r>
            <a:r>
              <a:rPr lang="da-DK" dirty="0"/>
              <a:t> </a:t>
            </a:r>
            <a:r>
              <a:rPr lang="da-DK" dirty="0" err="1"/>
              <a:t>conditioned</a:t>
            </a:r>
            <a:r>
              <a:rPr lang="da-DK" dirty="0"/>
              <a:t> matrices</a:t>
            </a:r>
            <a:endParaRPr lang="en-GB" dirty="0"/>
          </a:p>
          <a:p>
            <a:pPr lvl="1"/>
            <a:r>
              <a:rPr lang="en-GB" dirty="0"/>
              <a:t>Regularization gives a different result to OLS</a:t>
            </a:r>
          </a:p>
          <a:p>
            <a:pPr lvl="2"/>
            <a:r>
              <a:rPr lang="en-GB" dirty="0"/>
              <a:t>Seems to do the right thing</a:t>
            </a:r>
          </a:p>
          <a:p>
            <a:r>
              <a:rPr lang="en-GB" dirty="0"/>
              <a:t>OLS and </a:t>
            </a:r>
            <a:r>
              <a:rPr lang="en-GB" dirty="0" err="1"/>
              <a:t>np.linalg.lstsq</a:t>
            </a:r>
            <a:r>
              <a:rPr lang="en-GB" dirty="0"/>
              <a:t> uses SVD to solve linear least square</a:t>
            </a:r>
          </a:p>
          <a:p>
            <a:pPr lvl="1"/>
            <a:r>
              <a:rPr lang="en-GB" dirty="0"/>
              <a:t>Does not have problems with underdetermined matrix</a:t>
            </a:r>
          </a:p>
        </p:txBody>
      </p:sp>
    </p:spTree>
    <p:extLst>
      <p:ext uri="{BB962C8B-B14F-4D97-AF65-F5344CB8AC3E}">
        <p14:creationId xmlns:p14="http://schemas.microsoft.com/office/powerpoint/2010/main" val="1384690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73A8E3-0D80-140B-4032-5DC3E88C7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7323B-795A-DCF0-1E38-3C06B9010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Summary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C88C8-3F9C-E2E6-377B-8AD0B5FE4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8037"/>
          </a:xfrm>
        </p:spPr>
        <p:txBody>
          <a:bodyPr>
            <a:normAutofit/>
          </a:bodyPr>
          <a:lstStyle/>
          <a:p>
            <a:r>
              <a:rPr lang="en-GB" dirty="0"/>
              <a:t>Future tasks</a:t>
            </a:r>
          </a:p>
          <a:p>
            <a:pPr lvl="1"/>
            <a:r>
              <a:rPr lang="en-GB" dirty="0"/>
              <a:t>Create code using SVD</a:t>
            </a:r>
          </a:p>
          <a:p>
            <a:pPr lvl="1"/>
            <a:r>
              <a:rPr lang="en-GB" dirty="0"/>
              <a:t>Check condition number and distribution of errors</a:t>
            </a:r>
          </a:p>
          <a:p>
            <a:pPr lvl="1"/>
            <a:r>
              <a:rPr lang="en-GB" dirty="0"/>
              <a:t>Integrate with </a:t>
            </a:r>
            <a:r>
              <a:rPr lang="en-GB" dirty="0" err="1"/>
              <a:t>gpaw</a:t>
            </a:r>
            <a:endParaRPr lang="en-GB" dirty="0"/>
          </a:p>
          <a:p>
            <a:pPr lvl="1"/>
            <a:r>
              <a:rPr lang="en-GB" dirty="0"/>
              <a:t>Evaluate/optimize the model and run simulations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6223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293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Summary</vt:lpstr>
      <vt:lpstr>Summary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Birk Nøhr Dissing</dc:creator>
  <cp:lastModifiedBy>Birk Nøhr Dissing</cp:lastModifiedBy>
  <cp:revision>4</cp:revision>
  <dcterms:created xsi:type="dcterms:W3CDTF">2024-04-09T10:54:19Z</dcterms:created>
  <dcterms:modified xsi:type="dcterms:W3CDTF">2024-04-10T11:51:51Z</dcterms:modified>
</cp:coreProperties>
</file>