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DE27-8EEF-CC3E-BB4E-871552D38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08E6A-4F56-E0FB-43C5-C439EB541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7C231-61BA-A9B6-97C8-6159ABA1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199CB-8A29-4021-944F-575BB7EC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5D71-CF1A-B193-B50E-171AF929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21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DB39-8200-B8A4-8825-888AAFC9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9F0A4-740E-C3F9-93B8-2F3A48DAC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CC20-736A-7B9D-8DBD-F1CCAA2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F7A8-DF19-4818-9D90-4AE85571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557A-CAF3-9BCC-6332-E82244B3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88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816A6-4FF4-3ECC-34D1-835AB3A67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E444A-9937-32A0-0230-5416EC04D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03567-64A9-08F9-B2E1-F1DEEF22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8200-FB2A-AF73-AF22-1AA09E69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5846-5A87-2356-856D-B4492681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7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B90D-65C2-EFAC-07C5-15B2CA6E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E405-16D8-86B7-9377-0AA45A62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4949-F0BC-9F58-0B20-2E815B3F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2E3F-1131-2979-7559-F12C05FB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36EAC-726D-A302-9678-B3E6F8BC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5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3824-5F46-E036-7E65-5782B99D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B84B2-77A8-A604-3A55-1806FF71B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A47E-C31C-C18D-F2CD-4B765F52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ECEF7-29E2-7AE0-4933-3289CF4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5D89-4387-38E7-BE35-8DFB16E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7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A8DD-123F-0BB4-A3D0-290FAF29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F9E6-60E9-BB2B-51DA-54581CA14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1BCC2-B95A-72A1-7506-F7345B85E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705C3-FED5-2531-C119-2C8D2B5E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E3D28-B379-E44D-B94C-76E054C3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D8A6B-08FF-BEBB-76F6-464EDB3B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6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D912-395A-F54C-B1CD-537D091D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6D94-EFCD-84AA-204B-04D8DF9C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37C1-364E-072A-174F-9135DE230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48EF0-6915-FE89-6162-983E33F7E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5657D-1630-18C6-2FC6-85E0CDD55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CB9A7-6E74-F9FE-9534-AC802993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30B30-BB89-03C1-5C57-4B297C6B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3A4C1-D3CF-FCEE-DA71-72D37082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3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9392-94E7-783A-BD07-264B9CBA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B27EA-79ED-26E5-B665-9670D38A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73E02-64C6-05E1-DDA6-74596A79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7D6D8-FB96-C88C-9EAE-CE580FAA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6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B457E-517B-C580-31A0-19C96CAD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06FD3-7A99-9F46-7ABE-834A464A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C14BC-4C2E-7882-00D2-9D2B5358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90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7C5A-6A04-5A40-4C74-7E3CF081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8CA3-6334-5050-5D6B-9BF5B4054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FC1D1-2AA8-E1DC-C6B8-B109C733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7227A-F1C7-E194-9437-198A2CF4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9C62-3921-E7B2-B7D5-37176956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C4FEC-7792-5494-F3AD-76F1A5E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8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2FE2-45AE-5D5F-6895-E0D73F16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0926F-7DDC-412F-532D-DC139B4A5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744AF-1F0B-8260-037F-B157C2D9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D87CA-EDCA-527B-D6AD-74B22412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D730A-CE34-8CBE-1156-340BE141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6D015-E222-07F9-64E6-60B0638C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32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FD227-2500-6FD3-7F8A-F7DB9D46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95D58-C686-B0FB-D5AB-28A9642C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E208-D40A-5E98-02AB-DD70366C9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26184-E753-407A-B0E2-1A8CDD611D62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9652-F4D3-593C-E91B-A1498E049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5DF9-08A6-556E-1CA3-7652418A9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9D764-0493-4CF7-8BB5-3E203BB39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24D2-6736-A695-D4E8-7CA2E34D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Dihedrals of different models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236BA-2797-6451-B4D5-3D0B648FE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6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C298-1507-5A2F-DCCA-3205242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720"/>
            <a:ext cx="10515600" cy="1325563"/>
          </a:xfrm>
        </p:spPr>
        <p:txBody>
          <a:bodyPr/>
          <a:lstStyle/>
          <a:p>
            <a:r>
              <a:rPr lang="da-DK" dirty="0"/>
              <a:t>12_2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69E7-5F1F-5A14-EA78-57FF6714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E1B51-F00A-8392-0706-BF1FAEDF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836" y="759130"/>
            <a:ext cx="11035637" cy="58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C298-1507-5A2F-DCCA-3205242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720"/>
            <a:ext cx="10515600" cy="1325563"/>
          </a:xfrm>
        </p:spPr>
        <p:txBody>
          <a:bodyPr/>
          <a:lstStyle/>
          <a:p>
            <a:r>
              <a:rPr lang="da-DK" dirty="0"/>
              <a:t>12_2 regularized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69E7-5F1F-5A14-EA78-57FF6714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E1B51-F00A-8392-0706-BF1FAEDF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836" y="759130"/>
            <a:ext cx="11035637" cy="58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7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C298-1507-5A2F-DCCA-3205242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720"/>
            <a:ext cx="10515600" cy="1325563"/>
          </a:xfrm>
        </p:spPr>
        <p:txBody>
          <a:bodyPr/>
          <a:lstStyle/>
          <a:p>
            <a:r>
              <a:rPr lang="da-DK" dirty="0"/>
              <a:t>15_4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69E7-5F1F-5A14-EA78-57FF6714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E1B51-F00A-8392-0706-BF1FAEDF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836" y="759130"/>
            <a:ext cx="11035637" cy="58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C298-1507-5A2F-DCCA-3205242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720"/>
            <a:ext cx="10515600" cy="1325563"/>
          </a:xfrm>
        </p:spPr>
        <p:txBody>
          <a:bodyPr/>
          <a:lstStyle/>
          <a:p>
            <a:r>
              <a:rPr lang="da-DK" dirty="0"/>
              <a:t>15_4 regularized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69E7-5F1F-5A14-EA78-57FF6714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E1B51-F00A-8392-0706-BF1FAEDF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69" y="759130"/>
            <a:ext cx="11033171" cy="58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7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Dihedrals of different models</vt:lpstr>
      <vt:lpstr>12_2</vt:lpstr>
      <vt:lpstr>12_2 regularized</vt:lpstr>
      <vt:lpstr>15_4</vt:lpstr>
      <vt:lpstr>15_4 regularized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Birk Nøhr Dissing</dc:creator>
  <cp:lastModifiedBy>Birk Nøhr Dissing</cp:lastModifiedBy>
  <cp:revision>1</cp:revision>
  <dcterms:created xsi:type="dcterms:W3CDTF">2024-08-28T15:11:01Z</dcterms:created>
  <dcterms:modified xsi:type="dcterms:W3CDTF">2024-08-28T15:25:37Z</dcterms:modified>
</cp:coreProperties>
</file>