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2E738-78D3-47B1-BC01-FB16003B49BD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7655F-3E5F-40C4-9876-87724D69E9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45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ADA9-8018-70F6-D95C-C94DB64EE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FA8DB-E211-6C01-4037-8651DA0F0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96B5-3757-8DA2-75F9-6583C5A3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24AB-DDD5-4A4C-05E6-4065520A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82DFC-35EB-FBA3-1FEE-564BDA1F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EA47-BCC0-37A6-7D6A-733EFDC2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4808B-6DB4-86D5-500F-E91E42E6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6882-2EB8-2AE8-AEEB-BFFBA010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D9BD-CC65-AE83-FE3D-B5C7CC5C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5463-3F80-B434-D994-AC3FBA26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8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59ABC-343D-0158-13B5-6298282AB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845C-F045-C3B5-89D4-5044AACFC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C050F-30A6-EDA6-CF8B-EBAEEDEB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6B562-C890-0403-5783-BA24280D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6D5C3-0713-DD64-3F48-48704025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7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C518-619D-B739-8A7B-40CF3C95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AA58-FE6E-E86B-3FA0-80E562F3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7757-C9B1-C460-1AC6-CE9554F9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E2B8-92D8-F379-AA82-3BBA1ED8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56B1B-0880-EEF4-2CE0-902AEB2C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28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05ED-9719-4415-98B8-3913D70A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E1183-77FB-1BCD-D4F2-1A4054320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884B-DD4A-FFA5-E919-D78CD2F2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7F1A-D670-7B11-9767-DDADC400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DCE2-ADEA-2AFE-30D0-167C477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6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BF5F-46A6-E546-64E9-E50C8050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D48B-B994-CE55-19ED-444BAD105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F8C1D-7A6A-B2F3-25B2-AC046C3DE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DB9A8-15EE-6D8D-D914-5B0FFA32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074EA-37F1-AD59-17FB-549F1045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7261B-B9AF-FBF5-B3E2-25B7348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7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C557-BAD3-CEC5-7B8F-10108B4E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D40A-C416-F91D-7534-23144F92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A3F56-E5ED-3650-9DB3-C32F1BCA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37B99-20EC-4DE6-FC4B-FC1262785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052B8-22BF-7835-34CE-A9C9D9EA5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CD031-BB09-8003-A81A-54D5C8CB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47B896-F30C-1BB4-CE16-F5E73351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61E11-8088-707A-C57C-08DDC2E5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3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BBCB-B7D2-02C9-6225-F51FF71D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DE993-D9FA-4A38-9AE4-11A3CF17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7D57B-C6C7-0702-BB9F-809FA13B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04C92-15C3-A83A-F396-D591856B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22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9CE09-DF29-C9B6-00ED-0483C36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44CE9-191E-246F-D549-613DC715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5686A-9536-A030-D6AE-A9F5C9E2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90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4CC5-035A-2277-C417-30E19537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FE0CD-B908-6DF2-0B83-216219273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23E60-42CA-A44A-5359-7ECBB5630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86FD0-65CD-C174-0F95-52EE95E4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58ACA-94EF-5FCE-1842-3D9593E9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DD47E-5EF9-DCED-6FB4-6022FD84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788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AE86-2B2B-193B-0984-DAD26FE4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A66CA-F3F5-467C-AB2B-D9C31E59D8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DF789-49C5-931E-9D34-0CCC376FA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E903-DA26-5BEE-CE48-37ED5140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7FB2-4E51-645F-10F0-9F1BBCF7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9EE6E-58DE-A633-06A8-00785F51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8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7E06E-AECE-8EBF-6637-1338FB8E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E33CF-7384-2F2D-DDE8-363399B7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46B39-408F-9CD2-9F5F-46B92849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556F9-99D3-4798-8F74-A982962BAEDE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69D39-EFF9-D87C-BB37-2450C13F6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8831-19D7-0D6A-53D6-641F29ED1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05B6A-A835-4007-8E4E-1A1A596AA3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6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3168-B543-D397-87DE-4B4FA18D8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Optimizing hyperparameters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55357-F365-143B-2D35-7BE3116D2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07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0F1E-929E-A66B-205F-D7544617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7" y="681037"/>
            <a:ext cx="4080879" cy="1788811"/>
          </a:xfrm>
        </p:spPr>
        <p:txBody>
          <a:bodyPr>
            <a:normAutofit/>
          </a:bodyPr>
          <a:lstStyle/>
          <a:p>
            <a:r>
              <a:rPr lang="da-DK" sz="4000"/>
              <a:t>Averaging input, max lag, and pred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50B6-C840-1CBB-C81A-801AFF3F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9" y="2630161"/>
            <a:ext cx="4080880" cy="3546801"/>
          </a:xfrm>
        </p:spPr>
        <p:txBody>
          <a:bodyPr>
            <a:normAutofit/>
          </a:bodyPr>
          <a:lstStyle/>
          <a:p>
            <a:r>
              <a:rPr lang="da-DK" sz="2000" dirty="0"/>
              <a:t>Lag :10</a:t>
            </a:r>
          </a:p>
          <a:p>
            <a:r>
              <a:rPr lang="da-DK" sz="2000" dirty="0"/>
              <a:t>Min mae: alpha = 6.74e-05 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DBFED-BC3A-1668-F117-459656055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8025" y="524977"/>
            <a:ext cx="7249209" cy="57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40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EA968-70B6-3330-F1E9-0C124CB2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48DC-F0AA-FCA4-7781-822227EDB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22" y="391936"/>
            <a:ext cx="10515600" cy="4351338"/>
          </a:xfrm>
        </p:spPr>
        <p:txBody>
          <a:bodyPr>
            <a:normAutofit/>
          </a:bodyPr>
          <a:lstStyle/>
          <a:p>
            <a:r>
              <a:rPr lang="da-DK" sz="2400" dirty="0"/>
              <a:t>Example with two trajectories</a:t>
            </a:r>
          </a:p>
          <a:p>
            <a:pPr lvl="1"/>
            <a:r>
              <a:rPr lang="da-DK" sz="2000" dirty="0"/>
              <a:t>Input = 5</a:t>
            </a:r>
          </a:p>
          <a:p>
            <a:pPr lvl="1"/>
            <a:r>
              <a:rPr lang="da-DK" sz="2000" dirty="0"/>
              <a:t>Lag = 3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498B-C6E8-8EED-2782-F4D3AD667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8" y="1691948"/>
            <a:ext cx="9805274" cy="26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F734-93FE-1C84-7E69-09FC1AB1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50B43-71FA-0AF3-ED4F-4690B65B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22" y="391936"/>
            <a:ext cx="10515600" cy="4351338"/>
          </a:xfrm>
        </p:spPr>
        <p:txBody>
          <a:bodyPr>
            <a:normAutofit/>
          </a:bodyPr>
          <a:lstStyle/>
          <a:p>
            <a:r>
              <a:rPr lang="da-DK" sz="2400" dirty="0"/>
              <a:t>Example with two trajectories</a:t>
            </a:r>
          </a:p>
          <a:p>
            <a:pPr lvl="1"/>
            <a:r>
              <a:rPr lang="da-DK" sz="2000" dirty="0"/>
              <a:t>Input = 5</a:t>
            </a:r>
          </a:p>
          <a:p>
            <a:pPr lvl="1"/>
            <a:r>
              <a:rPr lang="da-DK" sz="2000" dirty="0"/>
              <a:t>Lag = 3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A3074-6E6F-48CE-55CA-37CDBD24A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8" y="1691948"/>
            <a:ext cx="9805274" cy="2642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1CEE70-AEC5-42A4-9241-F339648D2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089" y="4033202"/>
            <a:ext cx="8997244" cy="248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45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7A86-AB3B-C89C-D313-AD81D64A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01B4-97FE-4182-D198-501FFF8D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4" y="1656949"/>
            <a:ext cx="10515600" cy="4814872"/>
          </a:xfrm>
        </p:spPr>
        <p:txBody>
          <a:bodyPr>
            <a:normAutofit/>
          </a:bodyPr>
          <a:lstStyle/>
          <a:p>
            <a:r>
              <a:rPr lang="da-DK" dirty="0"/>
              <a:t>Finding parameters </a:t>
            </a:r>
            <a:r>
              <a:rPr lang="el-GR" dirty="0"/>
              <a:t>Θ</a:t>
            </a:r>
            <a:r>
              <a:rPr lang="da-DK" dirty="0"/>
              <a:t> which minimizes the least squares of</a:t>
            </a:r>
          </a:p>
          <a:p>
            <a:pPr lvl="1"/>
            <a:r>
              <a:rPr lang="da-DK" dirty="0"/>
              <a:t>In this specific version of the model z and y contain all force trajectories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Using inverse matrix and Normal equation</a:t>
            </a:r>
          </a:p>
          <a:p>
            <a:pPr lvl="1"/>
            <a:r>
              <a:rPr lang="da-DK" dirty="0"/>
              <a:t>Performs badly with underdetermined matrices</a:t>
            </a:r>
          </a:p>
          <a:p>
            <a:pPr lvl="2"/>
            <a:r>
              <a:rPr lang="da-DK" dirty="0"/>
              <a:t>Input-max_lags &gt;= max_lags*N_atoms*3</a:t>
            </a:r>
          </a:p>
          <a:p>
            <a:pPr lvl="1"/>
            <a:r>
              <a:rPr lang="da-DK" dirty="0"/>
              <a:t>Fails with singular matrix</a:t>
            </a:r>
          </a:p>
          <a:p>
            <a:pPr lvl="2"/>
            <a:r>
              <a:rPr lang="da-DK" dirty="0"/>
              <a:t>For ethanol I needed an input of 50 time steps</a:t>
            </a:r>
          </a:p>
          <a:p>
            <a:r>
              <a:rPr lang="da-DK" dirty="0"/>
              <a:t>Using SVD</a:t>
            </a:r>
          </a:p>
          <a:p>
            <a:pPr lvl="1"/>
            <a:r>
              <a:rPr lang="en-GB" dirty="0"/>
              <a:t>Performs well as long as input &gt; </a:t>
            </a:r>
            <a:r>
              <a:rPr lang="en-GB" dirty="0" err="1"/>
              <a:t>max_lag</a:t>
            </a:r>
            <a:endParaRPr lang="en-GB" dirty="0"/>
          </a:p>
          <a:p>
            <a:pPr lvl="1"/>
            <a:r>
              <a:rPr lang="en-GB" dirty="0"/>
              <a:t>Focused on this version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16CD3-48A6-0D13-BA19-22D5B9DA1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162" y="1614082"/>
            <a:ext cx="127652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C4D91DD-3B3A-0D48-B5A3-A4E845A0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887" y="643466"/>
            <a:ext cx="768422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2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D91DD-3B3A-0D48-B5A3-A4E845A04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253887" y="643466"/>
            <a:ext cx="768422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9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FF4FC4E-C065-CB7F-A956-A2D15A3E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7" y="1847538"/>
            <a:ext cx="5907133" cy="428267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7134C-0EF1-E102-A89B-0CEB1EBC2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32849" y="1950558"/>
            <a:ext cx="5715602" cy="4143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16706-4674-99CE-F5D2-6204F3FF4CCD}"/>
              </a:ext>
            </a:extLst>
          </p:cNvPr>
          <p:cNvSpPr txBox="1"/>
          <p:nvPr/>
        </p:nvSpPr>
        <p:spPr>
          <a:xfrm>
            <a:off x="457200" y="214604"/>
            <a:ext cx="109448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400" dirty="0"/>
              <a:t>Combinations of hyperparameters used</a:t>
            </a:r>
          </a:p>
          <a:p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0B9A9F-B784-D565-1379-DA21E7D7E643}"/>
              </a:ext>
            </a:extLst>
          </p:cNvPr>
          <p:cNvSpPr/>
          <p:nvPr/>
        </p:nvSpPr>
        <p:spPr>
          <a:xfrm>
            <a:off x="2069584" y="2099388"/>
            <a:ext cx="541176" cy="4385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D23560-EC6F-8D3F-5C00-9D28EA1C3037}"/>
              </a:ext>
            </a:extLst>
          </p:cNvPr>
          <p:cNvSpPr/>
          <p:nvPr/>
        </p:nvSpPr>
        <p:spPr>
          <a:xfrm>
            <a:off x="3864353" y="3814257"/>
            <a:ext cx="541176" cy="4385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D4CDCE-4A9E-2BC9-9384-BFF118C95C44}"/>
              </a:ext>
            </a:extLst>
          </p:cNvPr>
          <p:cNvSpPr/>
          <p:nvPr/>
        </p:nvSpPr>
        <p:spPr>
          <a:xfrm>
            <a:off x="8471864" y="3166188"/>
            <a:ext cx="541176" cy="4385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481E95-AC36-D319-9655-0903B70E1034}"/>
              </a:ext>
            </a:extLst>
          </p:cNvPr>
          <p:cNvSpPr/>
          <p:nvPr/>
        </p:nvSpPr>
        <p:spPr>
          <a:xfrm>
            <a:off x="9884893" y="4801159"/>
            <a:ext cx="541176" cy="4385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1523AE-7BB9-5A89-B750-60279EE5F955}"/>
              </a:ext>
            </a:extLst>
          </p:cNvPr>
          <p:cNvSpPr/>
          <p:nvPr/>
        </p:nvSpPr>
        <p:spPr>
          <a:xfrm>
            <a:off x="9512031" y="4810037"/>
            <a:ext cx="541176" cy="43853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426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90D8-4F90-578A-8764-605BC817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Choosing alpha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320F-1F9B-9378-57C8-FE87E00E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best-performing model for pred=1 has alpha=0</a:t>
            </a:r>
          </a:p>
          <a:p>
            <a:pPr lvl="1"/>
            <a:r>
              <a:rPr lang="da-DK" dirty="0"/>
              <a:t>Regularization performs better relative to no regularization at higher predictions</a:t>
            </a:r>
            <a:endParaRPr lang="en-GB" dirty="0"/>
          </a:p>
          <a:p>
            <a:r>
              <a:rPr lang="en-GB" dirty="0"/>
              <a:t>Higher time lag results in higher alpha being optimal</a:t>
            </a:r>
          </a:p>
          <a:p>
            <a:r>
              <a:rPr lang="en-GB" dirty="0"/>
              <a:t>While regularization does not improve the average performance it might still improve the model by removing large outliers</a:t>
            </a:r>
          </a:p>
          <a:p>
            <a:r>
              <a:rPr lang="en-GB" dirty="0"/>
              <a:t>It makes to further optimize alpha if models can predict several steps without destroying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353801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B0F1E-929E-A66B-205F-D7544617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7" y="681037"/>
            <a:ext cx="4080879" cy="1788811"/>
          </a:xfrm>
        </p:spPr>
        <p:txBody>
          <a:bodyPr>
            <a:normAutofit/>
          </a:bodyPr>
          <a:lstStyle/>
          <a:p>
            <a:r>
              <a:rPr lang="da-DK" sz="4000"/>
              <a:t>Averaging input, max lag, and pred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50B6-C840-1CBB-C81A-801AFF3F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9" y="2630161"/>
            <a:ext cx="4080880" cy="3546801"/>
          </a:xfrm>
        </p:spPr>
        <p:txBody>
          <a:bodyPr>
            <a:normAutofit/>
          </a:bodyPr>
          <a:lstStyle/>
          <a:p>
            <a:r>
              <a:rPr lang="da-DK" sz="2000" dirty="0"/>
              <a:t>Lag :6</a:t>
            </a:r>
          </a:p>
          <a:p>
            <a:r>
              <a:rPr lang="da-DK" sz="2000" dirty="0"/>
              <a:t>Min mae: alpha = 3.67e-05</a:t>
            </a:r>
            <a:endParaRPr lang="en-GB" sz="2000" dirty="0"/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783CD55-1776-4C75-9A8F-D1179C0C7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DBFED-BC3A-1668-F117-45965605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25" y="524977"/>
            <a:ext cx="7249210" cy="577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204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Optimizing hyperparameters</vt:lpstr>
      <vt:lpstr>PowerPoint Presentation</vt:lpstr>
      <vt:lpstr>PowerPoint Presentation</vt:lpstr>
      <vt:lpstr>Model</vt:lpstr>
      <vt:lpstr>PowerPoint Presentation</vt:lpstr>
      <vt:lpstr>PowerPoint Presentation</vt:lpstr>
      <vt:lpstr>PowerPoint Presentation</vt:lpstr>
      <vt:lpstr>Choosing alpha</vt:lpstr>
      <vt:lpstr>Averaging input, max lag, and pred</vt:lpstr>
      <vt:lpstr>Averaging input, max lag, and pred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hyperparameters</dc:title>
  <dc:creator>Birk Nøhr Dissing</dc:creator>
  <cp:lastModifiedBy>Birk Nøhr Dissing</cp:lastModifiedBy>
  <cp:revision>3</cp:revision>
  <dcterms:created xsi:type="dcterms:W3CDTF">2024-04-22T12:53:02Z</dcterms:created>
  <dcterms:modified xsi:type="dcterms:W3CDTF">2024-04-22T16:23:05Z</dcterms:modified>
</cp:coreProperties>
</file>