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68" r:id="rId6"/>
    <p:sldId id="270" r:id="rId7"/>
    <p:sldId id="271" r:id="rId8"/>
    <p:sldId id="272" r:id="rId9"/>
    <p:sldId id="259" r:id="rId10"/>
    <p:sldId id="263" r:id="rId11"/>
    <p:sldId id="265" r:id="rId12"/>
    <p:sldId id="267" r:id="rId13"/>
    <p:sldId id="27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D36CA-AA1A-44C8-BEF7-7DCB60A55F19}" v="8" dt="2024-02-23T11:43:1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B2D36CA-AA1A-44C8-BEF7-7DCB60A55F19}"/>
    <pc:docChg chg="custSel addSld delSld modSld">
      <pc:chgData name="Birk Nøhr Dissing" userId="9f16f90f-bd2a-4063-a72f-deae502fc0f4" providerId="ADAL" clId="{CB2D36CA-AA1A-44C8-BEF7-7DCB60A55F19}" dt="2024-02-26T09:17:26.980" v="282" actId="1076"/>
      <pc:docMkLst>
        <pc:docMk/>
      </pc:docMkLst>
      <pc:sldChg chg="addSp new mod">
        <pc:chgData name="Birk Nøhr Dissing" userId="9f16f90f-bd2a-4063-a72f-deae502fc0f4" providerId="ADAL" clId="{CB2D36CA-AA1A-44C8-BEF7-7DCB60A55F19}" dt="2024-02-23T11:31:46.926" v="1" actId="22"/>
        <pc:sldMkLst>
          <pc:docMk/>
          <pc:sldMk cId="1681714355" sldId="256"/>
        </pc:sldMkLst>
        <pc:picChg chg="add">
          <ac:chgData name="Birk Nøhr Dissing" userId="9f16f90f-bd2a-4063-a72f-deae502fc0f4" providerId="ADAL" clId="{CB2D36CA-AA1A-44C8-BEF7-7DCB60A55F19}" dt="2024-02-23T11:31:46.926" v="1" actId="22"/>
          <ac:picMkLst>
            <pc:docMk/>
            <pc:sldMk cId="1681714355" sldId="256"/>
            <ac:picMk id="5" creationId="{05675A06-0341-2434-0D3F-519ED31FFBD2}"/>
          </ac:picMkLst>
        </pc:picChg>
      </pc:sldChg>
      <pc:sldChg chg="addSp delSp modSp new mod">
        <pc:chgData name="Birk Nøhr Dissing" userId="9f16f90f-bd2a-4063-a72f-deae502fc0f4" providerId="ADAL" clId="{CB2D36CA-AA1A-44C8-BEF7-7DCB60A55F19}" dt="2024-02-23T11:38:49.456" v="170" actId="478"/>
        <pc:sldMkLst>
          <pc:docMk/>
          <pc:sldMk cId="251890776" sldId="257"/>
        </pc:sldMkLst>
        <pc:spChg chg="mod">
          <ac:chgData name="Birk Nøhr Dissing" userId="9f16f90f-bd2a-4063-a72f-deae502fc0f4" providerId="ADAL" clId="{CB2D36CA-AA1A-44C8-BEF7-7DCB60A55F19}" dt="2024-02-23T11:38:47.538" v="169" actId="20577"/>
          <ac:spMkLst>
            <pc:docMk/>
            <pc:sldMk cId="251890776" sldId="257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36:40.955" v="74" actId="478"/>
          <ac:spMkLst>
            <pc:docMk/>
            <pc:sldMk cId="251890776" sldId="257"/>
            <ac:spMk id="3" creationId="{536F13DE-4BAA-C8A5-7E93-A3BB9F9E567E}"/>
          </ac:spMkLst>
        </pc:spChg>
        <pc:spChg chg="add mod">
          <ac:chgData name="Birk Nøhr Dissing" userId="9f16f90f-bd2a-4063-a72f-deae502fc0f4" providerId="ADAL" clId="{CB2D36CA-AA1A-44C8-BEF7-7DCB60A55F19}" dt="2024-02-23T11:38:03.236" v="113" actId="1076"/>
          <ac:spMkLst>
            <pc:docMk/>
            <pc:sldMk cId="251890776" sldId="257"/>
            <ac:spMk id="10" creationId="{EC522A23-95B6-6CA2-4FA5-756E6B431481}"/>
          </ac:spMkLst>
        </pc:spChg>
        <pc:spChg chg="add mod">
          <ac:chgData name="Birk Nøhr Dissing" userId="9f16f90f-bd2a-4063-a72f-deae502fc0f4" providerId="ADAL" clId="{CB2D36CA-AA1A-44C8-BEF7-7DCB60A55F19}" dt="2024-02-23T11:38:09.930" v="124" actId="20577"/>
          <ac:spMkLst>
            <pc:docMk/>
            <pc:sldMk cId="251890776" sldId="257"/>
            <ac:spMk id="11" creationId="{BD5E71FD-08DB-3ECE-9DC6-80BB32FD0A98}"/>
          </ac:spMkLst>
        </pc:spChg>
        <pc:picChg chg="add mod">
          <ac:chgData name="Birk Nøhr Dissing" userId="9f16f90f-bd2a-4063-a72f-deae502fc0f4" providerId="ADAL" clId="{CB2D36CA-AA1A-44C8-BEF7-7DCB60A55F19}" dt="2024-02-23T11:36:10.918" v="71" actId="1076"/>
          <ac:picMkLst>
            <pc:docMk/>
            <pc:sldMk cId="251890776" sldId="257"/>
            <ac:picMk id="5" creationId="{5594153F-F736-AC7C-DCEC-043CA59BA6E2}"/>
          </ac:picMkLst>
        </pc:picChg>
        <pc:picChg chg="add del mod">
          <ac:chgData name="Birk Nøhr Dissing" userId="9f16f90f-bd2a-4063-a72f-deae502fc0f4" providerId="ADAL" clId="{CB2D36CA-AA1A-44C8-BEF7-7DCB60A55F19}" dt="2024-02-23T11:36:44.969" v="75" actId="478"/>
          <ac:picMkLst>
            <pc:docMk/>
            <pc:sldMk cId="251890776" sldId="257"/>
            <ac:picMk id="7" creationId="{02F2D06C-8CF3-8B5D-A37B-A31DD0DE17CF}"/>
          </ac:picMkLst>
        </pc:picChg>
        <pc:picChg chg="add del mod">
          <ac:chgData name="Birk Nøhr Dissing" userId="9f16f90f-bd2a-4063-a72f-deae502fc0f4" providerId="ADAL" clId="{CB2D36CA-AA1A-44C8-BEF7-7DCB60A55F19}" dt="2024-02-23T11:38:49.456" v="170" actId="478"/>
          <ac:picMkLst>
            <pc:docMk/>
            <pc:sldMk cId="251890776" sldId="257"/>
            <ac:picMk id="9" creationId="{139756A0-5B43-C2B9-A47A-9F52178AD89B}"/>
          </ac:picMkLst>
        </pc:picChg>
      </pc:sldChg>
      <pc:sldChg chg="new del">
        <pc:chgData name="Birk Nøhr Dissing" userId="9f16f90f-bd2a-4063-a72f-deae502fc0f4" providerId="ADAL" clId="{CB2D36CA-AA1A-44C8-BEF7-7DCB60A55F19}" dt="2024-02-23T11:33:14.819" v="69" actId="47"/>
        <pc:sldMkLst>
          <pc:docMk/>
          <pc:sldMk cId="1269181896" sldId="258"/>
        </pc:sldMkLst>
      </pc:sldChg>
      <pc:sldChg chg="addSp delSp modSp add mod">
        <pc:chgData name="Birk Nøhr Dissing" userId="9f16f90f-bd2a-4063-a72f-deae502fc0f4" providerId="ADAL" clId="{CB2D36CA-AA1A-44C8-BEF7-7DCB60A55F19}" dt="2024-02-23T11:42:34.835" v="212" actId="1076"/>
        <pc:sldMkLst>
          <pc:docMk/>
          <pc:sldMk cId="3241515790" sldId="259"/>
        </pc:sldMkLst>
        <pc:spChg chg="mod">
          <ac:chgData name="Birk Nøhr Dissing" userId="9f16f90f-bd2a-4063-a72f-deae502fc0f4" providerId="ADAL" clId="{CB2D36CA-AA1A-44C8-BEF7-7DCB60A55F19}" dt="2024-02-23T11:41:53.131" v="195" actId="20577"/>
          <ac:spMkLst>
            <pc:docMk/>
            <pc:sldMk cId="3241515790" sldId="259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2:30.965" v="210" actId="478"/>
          <ac:spMkLst>
            <pc:docMk/>
            <pc:sldMk cId="3241515790" sldId="259"/>
            <ac:spMk id="3" creationId="{536F13DE-4BAA-C8A5-7E93-A3BB9F9E567E}"/>
          </ac:spMkLst>
        </pc:spChg>
        <pc:picChg chg="add mod">
          <ac:chgData name="Birk Nøhr Dissing" userId="9f16f90f-bd2a-4063-a72f-deae502fc0f4" providerId="ADAL" clId="{CB2D36CA-AA1A-44C8-BEF7-7DCB60A55F19}" dt="2024-02-23T11:42:34.835" v="212" actId="1076"/>
          <ac:picMkLst>
            <pc:docMk/>
            <pc:sldMk cId="3241515790" sldId="259"/>
            <ac:picMk id="5" creationId="{AC64C12B-74E9-1213-17C8-F5B239039D11}"/>
          </ac:picMkLst>
        </pc:picChg>
      </pc:sldChg>
      <pc:sldChg chg="add">
        <pc:chgData name="Birk Nøhr Dissing" userId="9f16f90f-bd2a-4063-a72f-deae502fc0f4" providerId="ADAL" clId="{CB2D36CA-AA1A-44C8-BEF7-7DCB60A55F19}" dt="2024-02-23T11:38:42.084" v="155"/>
        <pc:sldMkLst>
          <pc:docMk/>
          <pc:sldMk cId="3041615071" sldId="260"/>
        </pc:sldMkLst>
      </pc:sldChg>
      <pc:sldChg chg="modSp add mod">
        <pc:chgData name="Birk Nøhr Dissing" userId="9f16f90f-bd2a-4063-a72f-deae502fc0f4" providerId="ADAL" clId="{CB2D36CA-AA1A-44C8-BEF7-7DCB60A55F19}" dt="2024-02-23T11:40:24.776" v="176" actId="14826"/>
        <pc:sldMkLst>
          <pc:docMk/>
          <pc:sldMk cId="148516950" sldId="261"/>
        </pc:sldMkLst>
        <pc:spChg chg="mod">
          <ac:chgData name="Birk Nøhr Dissing" userId="9f16f90f-bd2a-4063-a72f-deae502fc0f4" providerId="ADAL" clId="{CB2D36CA-AA1A-44C8-BEF7-7DCB60A55F19}" dt="2024-02-23T11:39:28.717" v="174" actId="20577"/>
          <ac:spMkLst>
            <pc:docMk/>
            <pc:sldMk cId="148516950" sldId="261"/>
            <ac:spMk id="2" creationId="{4E310814-A2C5-3CDA-DDE8-0A07CED872EF}"/>
          </ac:spMkLst>
        </pc:spChg>
        <pc:picChg chg="mod">
          <ac:chgData name="Birk Nøhr Dissing" userId="9f16f90f-bd2a-4063-a72f-deae502fc0f4" providerId="ADAL" clId="{CB2D36CA-AA1A-44C8-BEF7-7DCB60A55F19}" dt="2024-02-23T11:40:24.776" v="176" actId="14826"/>
          <ac:picMkLst>
            <pc:docMk/>
            <pc:sldMk cId="148516950" sldId="261"/>
            <ac:picMk id="5" creationId="{5594153F-F736-AC7C-DCEC-043CA59BA6E2}"/>
          </ac:picMkLst>
        </pc:picChg>
        <pc:picChg chg="mod">
          <ac:chgData name="Birk Nøhr Dissing" userId="9f16f90f-bd2a-4063-a72f-deae502fc0f4" providerId="ADAL" clId="{CB2D36CA-AA1A-44C8-BEF7-7DCB60A55F19}" dt="2024-02-23T11:39:43.589" v="175" actId="14826"/>
          <ac:picMkLst>
            <pc:docMk/>
            <pc:sldMk cId="148516950" sldId="261"/>
            <ac:picMk id="9" creationId="{139756A0-5B43-C2B9-A47A-9F52178AD89B}"/>
          </ac:picMkLst>
        </pc:picChg>
      </pc:sldChg>
      <pc:sldChg chg="addSp delSp new del mod">
        <pc:chgData name="Birk Nøhr Dissing" userId="9f16f90f-bd2a-4063-a72f-deae502fc0f4" providerId="ADAL" clId="{CB2D36CA-AA1A-44C8-BEF7-7DCB60A55F19}" dt="2024-02-23T11:42:10.207" v="206" actId="47"/>
        <pc:sldMkLst>
          <pc:docMk/>
          <pc:sldMk cId="2707033370" sldId="262"/>
        </pc:sldMkLst>
        <pc:picChg chg="add del">
          <ac:chgData name="Birk Nøhr Dissing" userId="9f16f90f-bd2a-4063-a72f-deae502fc0f4" providerId="ADAL" clId="{CB2D36CA-AA1A-44C8-BEF7-7DCB60A55F19}" dt="2024-02-23T11:41:59.976" v="198" actId="478"/>
          <ac:picMkLst>
            <pc:docMk/>
            <pc:sldMk cId="2707033370" sldId="262"/>
            <ac:picMk id="5" creationId="{CE342725-5F28-94A7-3D92-8BC02631DF90}"/>
          </ac:picMkLst>
        </pc:picChg>
      </pc:sldChg>
      <pc:sldChg chg="addSp delSp modSp add mod">
        <pc:chgData name="Birk Nøhr Dissing" userId="9f16f90f-bd2a-4063-a72f-deae502fc0f4" providerId="ADAL" clId="{CB2D36CA-AA1A-44C8-BEF7-7DCB60A55F19}" dt="2024-02-23T11:43:40.546" v="242" actId="1076"/>
        <pc:sldMkLst>
          <pc:docMk/>
          <pc:sldMk cId="802782987" sldId="263"/>
        </pc:sldMkLst>
        <pc:spChg chg="mod">
          <ac:chgData name="Birk Nøhr Dissing" userId="9f16f90f-bd2a-4063-a72f-deae502fc0f4" providerId="ADAL" clId="{CB2D36CA-AA1A-44C8-BEF7-7DCB60A55F19}" dt="2024-02-23T11:43:27.690" v="239" actId="20577"/>
          <ac:spMkLst>
            <pc:docMk/>
            <pc:sldMk cId="802782987" sldId="263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3:35.238" v="240" actId="22"/>
          <ac:spMkLst>
            <pc:docMk/>
            <pc:sldMk cId="802782987" sldId="263"/>
            <ac:spMk id="3" creationId="{536F13DE-4BAA-C8A5-7E93-A3BB9F9E567E}"/>
          </ac:spMkLst>
        </pc:spChg>
        <pc:picChg chg="add mod ord">
          <ac:chgData name="Birk Nøhr Dissing" userId="9f16f90f-bd2a-4063-a72f-deae502fc0f4" providerId="ADAL" clId="{CB2D36CA-AA1A-44C8-BEF7-7DCB60A55F19}" dt="2024-02-23T11:43:40.546" v="242" actId="1076"/>
          <ac:picMkLst>
            <pc:docMk/>
            <pc:sldMk cId="802782987" sldId="263"/>
            <ac:picMk id="5" creationId="{43400A8E-0042-60B8-8603-91118B981B5F}"/>
          </ac:picMkLst>
        </pc:picChg>
      </pc:sldChg>
      <pc:sldChg chg="new del">
        <pc:chgData name="Birk Nøhr Dissing" userId="9f16f90f-bd2a-4063-a72f-deae502fc0f4" providerId="ADAL" clId="{CB2D36CA-AA1A-44C8-BEF7-7DCB60A55F19}" dt="2024-02-23T11:42:09.105" v="205" actId="47"/>
        <pc:sldMkLst>
          <pc:docMk/>
          <pc:sldMk cId="2939782103" sldId="264"/>
        </pc:sldMkLst>
      </pc:sldChg>
      <pc:sldChg chg="addSp delSp modSp add mod">
        <pc:chgData name="Birk Nøhr Dissing" userId="9f16f90f-bd2a-4063-a72f-deae502fc0f4" providerId="ADAL" clId="{CB2D36CA-AA1A-44C8-BEF7-7DCB60A55F19}" dt="2024-02-23T11:43:02.997" v="220" actId="14100"/>
        <pc:sldMkLst>
          <pc:docMk/>
          <pc:sldMk cId="2726819687" sldId="265"/>
        </pc:sldMkLst>
        <pc:spChg chg="mod">
          <ac:chgData name="Birk Nøhr Dissing" userId="9f16f90f-bd2a-4063-a72f-deae502fc0f4" providerId="ADAL" clId="{CB2D36CA-AA1A-44C8-BEF7-7DCB60A55F19}" dt="2024-02-23T11:42:07.603" v="204" actId="20577"/>
          <ac:spMkLst>
            <pc:docMk/>
            <pc:sldMk cId="2726819687" sldId="265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2:56.679" v="218" actId="478"/>
          <ac:spMkLst>
            <pc:docMk/>
            <pc:sldMk cId="2726819687" sldId="265"/>
            <ac:spMk id="3" creationId="{536F13DE-4BAA-C8A5-7E93-A3BB9F9E567E}"/>
          </ac:spMkLst>
        </pc:spChg>
        <pc:picChg chg="add mod">
          <ac:chgData name="Birk Nøhr Dissing" userId="9f16f90f-bd2a-4063-a72f-deae502fc0f4" providerId="ADAL" clId="{CB2D36CA-AA1A-44C8-BEF7-7DCB60A55F19}" dt="2024-02-23T11:43:02.997" v="220" actId="14100"/>
          <ac:picMkLst>
            <pc:docMk/>
            <pc:sldMk cId="2726819687" sldId="265"/>
            <ac:picMk id="5" creationId="{29B0F96A-28AB-ABBD-0A20-0909C563A1BB}"/>
          </ac:picMkLst>
        </pc:picChg>
      </pc:sldChg>
      <pc:sldChg chg="new del">
        <pc:chgData name="Birk Nøhr Dissing" userId="9f16f90f-bd2a-4063-a72f-deae502fc0f4" providerId="ADAL" clId="{CB2D36CA-AA1A-44C8-BEF7-7DCB60A55F19}" dt="2024-02-23T11:43:13.212" v="223" actId="47"/>
        <pc:sldMkLst>
          <pc:docMk/>
          <pc:sldMk cId="319317476" sldId="266"/>
        </pc:sldMkLst>
      </pc:sldChg>
      <pc:sldChg chg="modSp add mod">
        <pc:chgData name="Birk Nøhr Dissing" userId="9f16f90f-bd2a-4063-a72f-deae502fc0f4" providerId="ADAL" clId="{CB2D36CA-AA1A-44C8-BEF7-7DCB60A55F19}" dt="2024-02-23T11:43:19.248" v="224" actId="14826"/>
        <pc:sldMkLst>
          <pc:docMk/>
          <pc:sldMk cId="1481848804" sldId="267"/>
        </pc:sldMkLst>
        <pc:picChg chg="mod">
          <ac:chgData name="Birk Nøhr Dissing" userId="9f16f90f-bd2a-4063-a72f-deae502fc0f4" providerId="ADAL" clId="{CB2D36CA-AA1A-44C8-BEF7-7DCB60A55F19}" dt="2024-02-23T11:43:19.248" v="224" actId="14826"/>
          <ac:picMkLst>
            <pc:docMk/>
            <pc:sldMk cId="1481848804" sldId="267"/>
            <ac:picMk id="5" creationId="{29B0F96A-28AB-ABBD-0A20-0909C563A1BB}"/>
          </ac:picMkLst>
        </pc:picChg>
      </pc:sldChg>
      <pc:sldChg chg="modSp mod">
        <pc:chgData name="Birk Nøhr Dissing" userId="9f16f90f-bd2a-4063-a72f-deae502fc0f4" providerId="ADAL" clId="{CB2D36CA-AA1A-44C8-BEF7-7DCB60A55F19}" dt="2024-02-26T09:17:26.980" v="282" actId="1076"/>
        <pc:sldMkLst>
          <pc:docMk/>
          <pc:sldMk cId="3050926040" sldId="270"/>
        </pc:sldMkLst>
        <pc:picChg chg="mod">
          <ac:chgData name="Birk Nøhr Dissing" userId="9f16f90f-bd2a-4063-a72f-deae502fc0f4" providerId="ADAL" clId="{CB2D36CA-AA1A-44C8-BEF7-7DCB60A55F19}" dt="2024-02-26T09:17:26.980" v="282" actId="1076"/>
          <ac:picMkLst>
            <pc:docMk/>
            <pc:sldMk cId="3050926040" sldId="270"/>
            <ac:picMk id="5" creationId="{BF451CC4-B980-90A5-2BEB-1310C08DE283}"/>
          </ac:picMkLst>
        </pc:picChg>
      </pc:sldChg>
      <pc:sldChg chg="modSp mod">
        <pc:chgData name="Birk Nøhr Dissing" userId="9f16f90f-bd2a-4063-a72f-deae502fc0f4" providerId="ADAL" clId="{CB2D36CA-AA1A-44C8-BEF7-7DCB60A55F19}" dt="2024-02-26T09:06:18.998" v="244" actId="20577"/>
        <pc:sldMkLst>
          <pc:docMk/>
          <pc:sldMk cId="1063099091" sldId="272"/>
        </pc:sldMkLst>
        <pc:spChg chg="mod">
          <ac:chgData name="Birk Nøhr Dissing" userId="9f16f90f-bd2a-4063-a72f-deae502fc0f4" providerId="ADAL" clId="{CB2D36CA-AA1A-44C8-BEF7-7DCB60A55F19}" dt="2024-02-26T09:06:18.998" v="244" actId="20577"/>
          <ac:spMkLst>
            <pc:docMk/>
            <pc:sldMk cId="1063099091" sldId="272"/>
            <ac:spMk id="2" creationId="{F205379A-F645-452F-98B7-B206163F2B80}"/>
          </ac:spMkLst>
        </pc:spChg>
      </pc:sldChg>
      <pc:sldChg chg="modSp mod">
        <pc:chgData name="Birk Nøhr Dissing" userId="9f16f90f-bd2a-4063-a72f-deae502fc0f4" providerId="ADAL" clId="{CB2D36CA-AA1A-44C8-BEF7-7DCB60A55F19}" dt="2024-02-26T09:06:40.883" v="280" actId="20577"/>
        <pc:sldMkLst>
          <pc:docMk/>
          <pc:sldMk cId="2682423451" sldId="273"/>
        </pc:sldMkLst>
        <pc:spChg chg="mod">
          <ac:chgData name="Birk Nøhr Dissing" userId="9f16f90f-bd2a-4063-a72f-deae502fc0f4" providerId="ADAL" clId="{CB2D36CA-AA1A-44C8-BEF7-7DCB60A55F19}" dt="2024-02-26T09:06:40.883" v="280" actId="20577"/>
          <ac:spMkLst>
            <pc:docMk/>
            <pc:sldMk cId="2682423451" sldId="273"/>
            <ac:spMk id="2" creationId="{40003C9C-9302-C932-4B22-8451BE000B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D231C-3B30-C0AF-61F0-BCA5B1AC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A41117-7616-4576-9124-1050310F2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A35D8D-742F-4859-DBEC-8540361A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32697D-4EF2-CB7E-C4AB-8653962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1EEF1F-4A33-14C0-0483-5F97975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0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D3B52-DC15-A0A9-D065-F6CD1363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053D42-3133-90FF-C207-B48D03D0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17E3C8-875F-C3F8-E6D8-841ED1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8EBCA5-5E83-1C96-8188-A6BDD95D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E23ECD-C680-708B-0CC4-CCB9F64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5E7B6B5-739E-A62E-2783-FD841B00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56D97E-8EF2-5BC7-6FCA-7CA1D22C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D9701D-3A54-B67F-012F-5BE3530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5BB96-B2AB-C6A9-FC39-CD736400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B72AC0-2CF4-806B-AA9E-074127E5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79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344A-F757-CE9B-2951-90EB117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A08263-344D-43D3-C712-F96F777D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1D0931-ECE9-37E4-10A2-9EC977DF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74FCBF-FF11-ACAF-7097-8B0F72AB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595E73-983D-AA84-C53B-81AAB08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3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A1C98-4116-C2ED-4E07-6E7A0E22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662BE7-7A5B-118A-9E62-F41C8FA0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DF30-1E77-0954-927D-56897E32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EC8136-E643-58D2-46CD-D2251D4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303F5C-4113-8DC5-F4DE-AA2D0E2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94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89DFC-5D59-ACE6-4604-1232F6C3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C82AC-F700-D2EF-F8E6-C1CB9E02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382B39-8E41-3D78-8A5D-CFA772E47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BE502D-0CCA-A8D5-C439-D5600078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44110B-BF2C-E331-647B-B785705E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E6A984-718E-2746-CE92-008D6E2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1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CB7A8-6606-ACB6-3963-BB3144AE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7EEE0AC-84B0-062A-30D3-177EEBCF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562BAEB-6BCC-D888-5A3B-21E461C2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C124A72-2239-2DBF-F477-9F077C37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58FB4D-5B4D-EE33-8545-B9B6BAD5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2814318-7E24-749B-8AC8-97113E2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3286925-8D5D-20B7-46FA-9B366C2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CB90538-00AB-A07D-D8AA-47E97847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0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C290C-376E-B7A2-AFAD-09D4367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D7253C6-3987-850A-2660-8FBE91E1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1665583-F4CB-D046-FF0D-7318F23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496AD55-7F89-AF56-1BD4-0A43695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59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0D37FE9-4015-6E46-57EB-F34A594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33D0B12-2C6B-741C-E0E2-7F7BE22F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DEC52BA-D205-6368-431E-1AF0A97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7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24846-0F58-D09E-5D4E-AB52B28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24DB5C-AE38-ED7E-A54A-17D8F908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DF58B1D-5E1A-5111-12AC-61A53E58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13C4B4-EEE3-EB27-9762-7CEABB2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48D9C3-2A47-7799-97D2-C6F0A22B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7B99C0-701A-5159-2077-331D8F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CFB4-2BB8-9748-75A9-2FB85644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5B39128-6E4C-679C-0A72-58CA44A82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04E66C-B005-E97C-40C5-BA480154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3CF95C-3527-F9FA-0DC8-533B152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E300ED-988E-EF63-D96A-B1AF7200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BB90E-E54E-1E13-B88B-47F42E7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0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8F51D23-A10C-9DA2-D58F-E1279BB5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C0F080-6A43-A411-FE33-540CC5F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43FC80-74E3-44BA-53FC-86B0B1C2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CC9F-F931-4751-9BDE-A749136C9C15}" type="datetimeFigureOut">
              <a:rPr lang="da-DK" smtClean="0"/>
              <a:t>26-02-2024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CE461A-E058-E924-D538-060E47937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E803C-6607-FA45-C009-463F30BC1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05B4-57FF-4D1F-9A11-DC5A69DDB4C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CF148-2880-C4F7-2EFF-9012DE500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387EA0-76F8-FF27-D701-A9877E47B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5675A06-0341-2434-0D3F-519ED31F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8" y="0"/>
            <a:ext cx="10754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Histogram of </a:t>
            </a:r>
            <a:r>
              <a:rPr lang="da-DK" dirty="0" err="1"/>
              <a:t>dihedral</a:t>
            </a:r>
            <a:r>
              <a:rPr lang="da-DK" dirty="0"/>
              <a:t> angle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3400A8E-0042-60B8-8603-91118B981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240" y="1617962"/>
            <a:ext cx="7910988" cy="4874913"/>
          </a:xfrm>
        </p:spPr>
      </p:pic>
    </p:spTree>
    <p:extLst>
      <p:ext uri="{BB962C8B-B14F-4D97-AF65-F5344CB8AC3E}">
        <p14:creationId xmlns:p14="http://schemas.microsoft.com/office/powerpoint/2010/main" val="80278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B0F96A-28AB-ABBD-0A20-0909C563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1466590"/>
            <a:ext cx="8915868" cy="5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B0F96A-28AB-ABBD-0A20-0909C563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97" y="1466590"/>
            <a:ext cx="8915868" cy="5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4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3C9C-9302-C932-4B22-8451BE00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103C-7D42-F13B-92AC-540B759E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dirty="0"/>
              <a:t>Need more data (time steps)?</a:t>
            </a:r>
          </a:p>
          <a:p>
            <a:pPr>
              <a:lnSpc>
                <a:spcPct val="150000"/>
              </a:lnSpc>
            </a:pPr>
            <a:r>
              <a:rPr lang="da-DK" dirty="0"/>
              <a:t>Compare the similarity of histograms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Chi2 or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Kolmogorov–Smirnov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dirty="0"/>
              <a:t>Compare average values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Fit a Gaussian using chi2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Find the average and variance of the data set</a:t>
            </a:r>
          </a:p>
        </p:txBody>
      </p:sp>
    </p:spTree>
    <p:extLst>
      <p:ext uri="{BB962C8B-B14F-4D97-AF65-F5344CB8AC3E}">
        <p14:creationId xmlns:p14="http://schemas.microsoft.com/office/powerpoint/2010/main" val="26824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predicted</a:t>
            </a:r>
            <a:r>
              <a:rPr lang="da-DK" dirty="0"/>
              <a:t> forces (1st </a:t>
            </a:r>
            <a:r>
              <a:rPr lang="da-DK" dirty="0" err="1"/>
              <a:t>prediction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48" y="2958161"/>
            <a:ext cx="5163271" cy="20862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39756A0-5B43-C2B9-A47A-9F52178A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03" y="2958161"/>
            <a:ext cx="4991797" cy="207674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04161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predicted</a:t>
            </a:r>
            <a:r>
              <a:rPr lang="da-DK" dirty="0"/>
              <a:t> forces (3rd </a:t>
            </a:r>
            <a:r>
              <a:rPr lang="da-DK" dirty="0" err="1"/>
              <a:t>prediction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391" y="2958161"/>
            <a:ext cx="5133184" cy="20862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39756A0-5B43-C2B9-A47A-9F52178A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003" y="2990721"/>
            <a:ext cx="4991797" cy="201161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85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C60-122E-026C-7877-2190D50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155AF-4A91-F612-E63E-5C2031EF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86" y="1862948"/>
            <a:ext cx="2596865" cy="52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7554A-6568-7F9E-5BDA-CF032C79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86" y="3128432"/>
            <a:ext cx="3974792" cy="529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E0A73-6375-ED51-7CCF-069E715B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86" y="4393916"/>
            <a:ext cx="2596865" cy="6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8381-7B17-E307-31FA-B81585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758C-E164-FA3C-E659-9EA2D1A5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1CC4-B980-90A5-2BEB-1310C08D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1446944"/>
            <a:ext cx="9131889" cy="46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8381-7B17-E307-31FA-B81585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758C-E164-FA3C-E659-9EA2D1A5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1CC4-B980-90A5-2BEB-1310C08D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5" y="0"/>
            <a:ext cx="12092163" cy="62185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C2293-47E0-8492-EEA2-E106FD9D5E46}"/>
              </a:ext>
            </a:extLst>
          </p:cNvPr>
          <p:cNvCxnSpPr>
            <a:cxnSpLocks/>
          </p:cNvCxnSpPr>
          <p:nvPr/>
        </p:nvCxnSpPr>
        <p:spPr>
          <a:xfrm>
            <a:off x="998375" y="5996866"/>
            <a:ext cx="4417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E2A06-D7B5-0B8B-44D1-7BC793F77424}"/>
              </a:ext>
            </a:extLst>
          </p:cNvPr>
          <p:cNvCxnSpPr>
            <a:cxnSpLocks/>
          </p:cNvCxnSpPr>
          <p:nvPr/>
        </p:nvCxnSpPr>
        <p:spPr>
          <a:xfrm>
            <a:off x="1878744" y="5705383"/>
            <a:ext cx="4417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2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C60-122E-026C-7877-2190D50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155AF-4A91-F612-E63E-5C2031EF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86" y="1862948"/>
            <a:ext cx="2596865" cy="52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7554A-6568-7F9E-5BDA-CF032C79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86" y="3128432"/>
            <a:ext cx="3974792" cy="529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E0A73-6375-ED51-7CCF-069E715B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86" y="4393916"/>
            <a:ext cx="2596865" cy="6492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D854C-87C9-AC1D-23CD-5E00048AA99C}"/>
              </a:ext>
            </a:extLst>
          </p:cNvPr>
          <p:cNvCxnSpPr/>
          <p:nvPr/>
        </p:nvCxnSpPr>
        <p:spPr>
          <a:xfrm flipH="1">
            <a:off x="4163627" y="4740676"/>
            <a:ext cx="24857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0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379A-F645-452F-98B7-B206163F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Forces do not get updated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2F2B0-F800-A5E7-4376-812F04EB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6" y="2326191"/>
            <a:ext cx="10752805" cy="3368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A92A-573F-3B14-D03A-B80D52964185}"/>
              </a:ext>
            </a:extLst>
          </p:cNvPr>
          <p:cNvSpPr txBox="1"/>
          <p:nvPr/>
        </p:nvSpPr>
        <p:spPr>
          <a:xfrm>
            <a:off x="0" y="2621902"/>
            <a:ext cx="132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Simulated step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E8929-2C6D-6BE6-F96E-2C5DDA4BB12E}"/>
              </a:ext>
            </a:extLst>
          </p:cNvPr>
          <p:cNvSpPr txBox="1"/>
          <p:nvPr/>
        </p:nvSpPr>
        <p:spPr>
          <a:xfrm>
            <a:off x="0" y="4486486"/>
            <a:ext cx="132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Predicted step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7684D-14EB-69C0-029B-B2559C98FFAE}"/>
              </a:ext>
            </a:extLst>
          </p:cNvPr>
          <p:cNvSpPr txBox="1"/>
          <p:nvPr/>
        </p:nvSpPr>
        <p:spPr>
          <a:xfrm>
            <a:off x="2189161" y="1548881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Positions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07CE-9EDA-40F6-C2B2-E9112EE880E2}"/>
              </a:ext>
            </a:extLst>
          </p:cNvPr>
          <p:cNvSpPr txBox="1"/>
          <p:nvPr/>
        </p:nvSpPr>
        <p:spPr>
          <a:xfrm>
            <a:off x="5908535" y="1548881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Momenta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E05C6-EED5-ECD3-DA22-21E4717298AA}"/>
              </a:ext>
            </a:extLst>
          </p:cNvPr>
          <p:cNvSpPr txBox="1"/>
          <p:nvPr/>
        </p:nvSpPr>
        <p:spPr>
          <a:xfrm>
            <a:off x="9702554" y="1548881"/>
            <a:ext cx="165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Forces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09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C64C12B-74E9-1213-17C8-F5B23903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23" y="1594788"/>
            <a:ext cx="8195351" cy="48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Linux Libertine</vt:lpstr>
      <vt:lpstr>Office-tema</vt:lpstr>
      <vt:lpstr>PowerPoint-præsentation</vt:lpstr>
      <vt:lpstr>Calculating momenta and positions with predicted forces (1st prediction)</vt:lpstr>
      <vt:lpstr>Calculating momenta and positions with predicted forces (3rd prediction)</vt:lpstr>
      <vt:lpstr>PowerPoint-præsentation</vt:lpstr>
      <vt:lpstr>PowerPoint-præsentation</vt:lpstr>
      <vt:lpstr>PowerPoint-præsentation</vt:lpstr>
      <vt:lpstr>PowerPoint-præsentation</vt:lpstr>
      <vt:lpstr>Forces do not get updated</vt:lpstr>
      <vt:lpstr>Histogram of angle</vt:lpstr>
      <vt:lpstr>Histogram of dihedral angle</vt:lpstr>
      <vt:lpstr>2D Histogram of angle</vt:lpstr>
      <vt:lpstr>2D Histogram of angle</vt:lpstr>
      <vt:lpstr>Future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3</cp:revision>
  <dcterms:created xsi:type="dcterms:W3CDTF">2024-02-23T11:30:33Z</dcterms:created>
  <dcterms:modified xsi:type="dcterms:W3CDTF">2024-02-26T09:17:34Z</dcterms:modified>
</cp:coreProperties>
</file>