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61" r:id="rId7"/>
    <p:sldId id="262" r:id="rId8"/>
    <p:sldId id="260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48BD7765-0F78-40D7-8E20-89098B95F152}"/>
    <pc:docChg chg="modSld">
      <pc:chgData name="Birk Nøhr Dissing" userId="9f16f90f-bd2a-4063-a72f-deae502fc0f4" providerId="ADAL" clId="{48BD7765-0F78-40D7-8E20-89098B95F152}" dt="2024-09-26T10:20:15.707" v="19" actId="20577"/>
      <pc:docMkLst>
        <pc:docMk/>
      </pc:docMkLst>
      <pc:sldChg chg="modSp mod">
        <pc:chgData name="Birk Nøhr Dissing" userId="9f16f90f-bd2a-4063-a72f-deae502fc0f4" providerId="ADAL" clId="{48BD7765-0F78-40D7-8E20-89098B95F152}" dt="2024-09-26T10:20:15.707" v="19" actId="20577"/>
        <pc:sldMkLst>
          <pc:docMk/>
          <pc:sldMk cId="2836056870" sldId="259"/>
        </pc:sldMkLst>
        <pc:spChg chg="mod">
          <ac:chgData name="Birk Nøhr Dissing" userId="9f16f90f-bd2a-4063-a72f-deae502fc0f4" providerId="ADAL" clId="{48BD7765-0F78-40D7-8E20-89098B95F152}" dt="2024-09-26T10:20:15.707" v="19" actId="20577"/>
          <ac:spMkLst>
            <pc:docMk/>
            <pc:sldMk cId="2836056870" sldId="259"/>
            <ac:spMk id="2" creationId="{B46466A5-65CC-A44C-48F6-0BBB72448D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66D-84B4-3293-F15F-C512BD892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F1B7-FB5E-59EB-35C0-DD191640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AFC7-E91C-C4BF-E54B-D9C6B342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9212-6E09-7894-A07B-51D49636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E0B8-4E18-7DAD-6D70-43A5859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7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1E10-4D79-6B5E-3A01-837F6AD4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AE34B-C659-CF39-63F4-2C7ABB173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B5AE-8022-6843-5199-28EA26FD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CFC8-09D0-A6FE-45C5-A8808660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8A02-90B8-E721-6A0B-F4BC8B4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0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CB1FF-E2D7-9139-28A4-F34F567B7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53CF5-1849-EC49-7180-D4891F0C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1296-725F-D779-1569-E5ECCB82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059C-6782-2E7D-69BE-4131FBC5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2A23-F26A-E9A8-5C17-433E5E4D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9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0B5-C079-7730-7CFA-C93E9BD8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A4D0-9ACB-F396-1F15-C178FA80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511A-F183-8A7F-3857-1DA2E05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0CAC-FF60-27AC-4E27-E7E67F2C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1CA-D70A-5C3C-58D7-0F926FE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7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1517-E70F-5189-5713-DDAB463A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2530-3490-BB98-45C2-9693BA4B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CC5B-CBC1-8121-A634-AB3C1F89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85E2-826D-C0FA-2CB3-9ED3D268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1B5C-39CA-513F-0679-3CC34CD7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F2B6-5368-ED02-EA43-4F85F93A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6CA1-BCF5-49A7-7218-8A6181E40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DAEE2-B051-1260-DFC6-A87FE990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6372B-F48B-A811-4E3B-3647D4B1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13676-7AA9-E3B1-FAD4-E3C76C31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C8531-7454-E891-4CFF-A633B4CC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6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A769-A8D4-CBAB-3CB1-92117FF0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E349-196C-CAF1-92B3-9623E7C0D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8E651-856E-CD80-7D96-B4F66AC29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A693A-207C-CCE5-8989-95FF33443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189E6-9516-82DE-BDF9-0814388E3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D81D1-FD85-E64B-5BD1-D1EF9E8B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01851-7BAE-5ECD-D5FC-94264168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7FBE0-8142-A12C-C591-79EB742F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6762-A3C7-7A98-5B45-FBCC2A86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74D5-9D1F-1827-8617-FD4F720E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0926-D8F4-AC3F-359A-5719A674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FD36B-A621-8AC0-206C-FBB3FBBE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0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9E166-0E9D-FB2D-D2D5-74AE24C9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57D71-81E9-4582-5405-B67EBA7B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18D4C-BBB1-F0D7-3DD6-0F696458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D2D3-EAC9-7A02-8679-B4E1BCF9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785B-D92B-4ADF-2150-53EF1A77F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8403-4508-2579-4390-C3900AB3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FE222-7EE7-7049-1326-9245EFB7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CEDF-568D-FCA0-02A5-BEE5AB58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EDB7-D0C4-F601-E559-5DB69959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9341-9FDB-8A42-9D3C-07B15348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EC3F9-7037-483E-C4DC-87A8B115A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1A278-4A1E-2F74-C2BD-FFE0FAC09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7F77-AE7B-F708-124C-F1982D35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69268-7F9E-ED92-E7CB-99467384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B0212-A187-5C03-09F0-8D805B60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1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64291-007B-1193-4C16-80A74F94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022C-B980-DA08-B6E8-0127B64F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D8CE-F06C-288B-D89F-0CB8B25AA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3B770-5DF5-4B96-8CA5-C140121173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02D7-9994-79D4-4BC9-8731D628C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D615-5456-97CB-10D7-1340704E7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AAC6-78FD-42D7-9088-C2B631A251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5F1E-8F84-5477-7712-EB84E6B92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Frequency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03938-4954-3972-C716-81E51D911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1119-9C75-5579-6C76-BC0B6466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3964-3347-4B29-9C8E-A6CC572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9A13D-7E4D-E215-4ED2-583E5948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440386"/>
            <a:ext cx="6757200" cy="44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2A13-28D3-87BB-C223-4219E76C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365125"/>
            <a:ext cx="2571045" cy="1158875"/>
          </a:xfrm>
        </p:spPr>
        <p:txBody>
          <a:bodyPr>
            <a:normAutofit fontScale="90000"/>
          </a:bodyPr>
          <a:lstStyle/>
          <a:p>
            <a:r>
              <a:rPr lang="da-DK" dirty="0"/>
              <a:t>C-O-H angle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3B28-48F1-A861-76FC-D595CE60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C151D-6E57-2945-D1F3-841BFDEC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629" y="0"/>
            <a:ext cx="734274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5F1E-8F84-5477-7712-EB84E6B92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RNN 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03938-4954-3972-C716-81E51D911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23F654-8666-2161-B095-3BC72C03D88E}"/>
              </a:ext>
            </a:extLst>
          </p:cNvPr>
          <p:cNvSpPr/>
          <p:nvPr/>
        </p:nvSpPr>
        <p:spPr>
          <a:xfrm>
            <a:off x="4811697" y="2547890"/>
            <a:ext cx="1997476" cy="1073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dirty="0"/>
              <a:t>RNN</a:t>
            </a:r>
            <a:endParaRPr lang="en-GB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11121C-B413-C579-A665-39B81B262DAD}"/>
              </a:ext>
            </a:extLst>
          </p:cNvPr>
          <p:cNvSpPr/>
          <p:nvPr/>
        </p:nvSpPr>
        <p:spPr>
          <a:xfrm>
            <a:off x="585925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35B61C-0A09-1371-0434-F4BE7E4C43B6}"/>
              </a:ext>
            </a:extLst>
          </p:cNvPr>
          <p:cNvSpPr/>
          <p:nvPr/>
        </p:nvSpPr>
        <p:spPr>
          <a:xfrm>
            <a:off x="986900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805DD8-F7CC-C476-A360-467D79FDABF5}"/>
              </a:ext>
            </a:extLst>
          </p:cNvPr>
          <p:cNvSpPr/>
          <p:nvPr/>
        </p:nvSpPr>
        <p:spPr>
          <a:xfrm>
            <a:off x="1386395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52833E-BCF6-0ADE-1AC9-C8875CB1F466}"/>
              </a:ext>
            </a:extLst>
          </p:cNvPr>
          <p:cNvSpPr/>
          <p:nvPr/>
        </p:nvSpPr>
        <p:spPr>
          <a:xfrm>
            <a:off x="1787370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B2CCAC-618C-AD7C-39F5-0DB8FBE2767F}"/>
              </a:ext>
            </a:extLst>
          </p:cNvPr>
          <p:cNvSpPr/>
          <p:nvPr/>
        </p:nvSpPr>
        <p:spPr>
          <a:xfrm>
            <a:off x="3818876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CF541A-01CB-CB21-7461-37E9423DE497}"/>
              </a:ext>
            </a:extLst>
          </p:cNvPr>
          <p:cNvSpPr/>
          <p:nvPr/>
        </p:nvSpPr>
        <p:spPr>
          <a:xfrm>
            <a:off x="4219851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E65886-14D9-B5FB-AD69-09FFE00C09E4}"/>
              </a:ext>
            </a:extLst>
          </p:cNvPr>
          <p:cNvSpPr/>
          <p:nvPr/>
        </p:nvSpPr>
        <p:spPr>
          <a:xfrm>
            <a:off x="4619346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6136C3-31C9-3E0E-715A-48D16C84C1EA}"/>
              </a:ext>
            </a:extLst>
          </p:cNvPr>
          <p:cNvSpPr/>
          <p:nvPr/>
        </p:nvSpPr>
        <p:spPr>
          <a:xfrm>
            <a:off x="5020321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B6F292-5886-714F-C45B-E4DEB46EBED2}"/>
              </a:ext>
            </a:extLst>
          </p:cNvPr>
          <p:cNvSpPr/>
          <p:nvPr/>
        </p:nvSpPr>
        <p:spPr>
          <a:xfrm>
            <a:off x="2195742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F2F9F-F557-21D1-F701-9A5828C93027}"/>
              </a:ext>
            </a:extLst>
          </p:cNvPr>
          <p:cNvSpPr/>
          <p:nvPr/>
        </p:nvSpPr>
        <p:spPr>
          <a:xfrm>
            <a:off x="3397187" y="57600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A028B2C-A42D-6857-C228-7903BA70604A}"/>
              </a:ext>
            </a:extLst>
          </p:cNvPr>
          <p:cNvSpPr/>
          <p:nvPr/>
        </p:nvSpPr>
        <p:spPr>
          <a:xfrm rot="16200000">
            <a:off x="2837872" y="3897746"/>
            <a:ext cx="284018" cy="47728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268CFA-B8CF-4B03-284D-5D8F63853604}"/>
              </a:ext>
            </a:extLst>
          </p:cNvPr>
          <p:cNvSpPr txBox="1"/>
          <p:nvPr/>
        </p:nvSpPr>
        <p:spPr>
          <a:xfrm>
            <a:off x="831273" y="6400800"/>
            <a:ext cx="43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Forces</a:t>
            </a:r>
            <a:endParaRPr lang="en-GB" sz="24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5AC9413C-03EC-A043-5345-A664C1EFA85B}"/>
              </a:ext>
            </a:extLst>
          </p:cNvPr>
          <p:cNvSpPr/>
          <p:nvPr/>
        </p:nvSpPr>
        <p:spPr>
          <a:xfrm rot="16200000">
            <a:off x="8014853" y="3874656"/>
            <a:ext cx="284018" cy="47728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2ACE3-9DF2-76C3-89CA-7ABC3664FE6D}"/>
              </a:ext>
            </a:extLst>
          </p:cNvPr>
          <p:cNvSpPr txBox="1"/>
          <p:nvPr/>
        </p:nvSpPr>
        <p:spPr>
          <a:xfrm>
            <a:off x="6008254" y="6377710"/>
            <a:ext cx="43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Descriptor</a:t>
            </a:r>
            <a:endParaRPr lang="en-GB" sz="24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07CAAF-F168-F20B-4FCB-98E3D4DE9AB8}"/>
              </a:ext>
            </a:extLst>
          </p:cNvPr>
          <p:cNvSpPr/>
          <p:nvPr/>
        </p:nvSpPr>
        <p:spPr>
          <a:xfrm>
            <a:off x="11001673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B8273B-2DE8-9CD8-5DC4-A5CFED7F4BF4}"/>
              </a:ext>
            </a:extLst>
          </p:cNvPr>
          <p:cNvSpPr/>
          <p:nvPr/>
        </p:nvSpPr>
        <p:spPr>
          <a:xfrm>
            <a:off x="11402648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BE85EE49-D789-8A34-C58C-F6648D5BCCE4}"/>
              </a:ext>
            </a:extLst>
          </p:cNvPr>
          <p:cNvSpPr/>
          <p:nvPr/>
        </p:nvSpPr>
        <p:spPr>
          <a:xfrm rot="16200000">
            <a:off x="11222182" y="5800437"/>
            <a:ext cx="295564" cy="8866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CABDB6-CAE3-8B8C-0673-0CCAEAC4E561}"/>
              </a:ext>
            </a:extLst>
          </p:cNvPr>
          <p:cNvSpPr txBox="1"/>
          <p:nvPr/>
        </p:nvSpPr>
        <p:spPr>
          <a:xfrm>
            <a:off x="10737409" y="6255945"/>
            <a:ext cx="178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Atomic numbers</a:t>
            </a:r>
            <a:endParaRPr lang="en-GB" sz="24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B66A44-7FB1-0DEC-DFD2-85BDF646BA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67918" y="3621385"/>
            <a:ext cx="5042517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F87F87-9974-7E71-9BBE-AE2817C1383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168893" y="3621385"/>
            <a:ext cx="4641542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E15F46-0E34-8E50-EB59-3B003EB2731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568388" y="3621385"/>
            <a:ext cx="4242047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05C68E-1782-6651-C21C-F43929D8CAD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1969363" y="3621385"/>
            <a:ext cx="3841072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D08613-FE53-8E82-A1E1-A858CB03F3A0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2377735" y="3621385"/>
            <a:ext cx="3432700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BDE5A1-6088-D20B-6A72-ADB9CA9C71C8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V="1">
            <a:off x="3579180" y="3621385"/>
            <a:ext cx="2231255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44CFD3-A6C4-1882-5145-A5567DC0235C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4000869" y="3621385"/>
            <a:ext cx="1809566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C9C504-FF59-4BC2-2585-E83CB5D239FB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401844" y="3621385"/>
            <a:ext cx="1408591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394B7D-EF33-DAE3-76A1-90A36D3FE316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4801339" y="3621385"/>
            <a:ext cx="1009096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30BC8E-06EB-0651-C8FF-E6ACC7EA5380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5202314" y="3621385"/>
            <a:ext cx="608121" cy="2138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333363-721F-BCB4-591D-2B487B4C1C70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2559727" y="5946431"/>
            <a:ext cx="8374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FD28A9E-B2CE-62C4-296C-5C657ACDFF7F}"/>
              </a:ext>
            </a:extLst>
          </p:cNvPr>
          <p:cNvSpPr/>
          <p:nvPr/>
        </p:nvSpPr>
        <p:spPr>
          <a:xfrm>
            <a:off x="5762906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8738A01-7348-3015-FF88-51A2718A436C}"/>
              </a:ext>
            </a:extLst>
          </p:cNvPr>
          <p:cNvSpPr/>
          <p:nvPr/>
        </p:nvSpPr>
        <p:spPr>
          <a:xfrm>
            <a:off x="6163881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771167F-F801-6B09-CF68-BF5F3B253183}"/>
              </a:ext>
            </a:extLst>
          </p:cNvPr>
          <p:cNvSpPr/>
          <p:nvPr/>
        </p:nvSpPr>
        <p:spPr>
          <a:xfrm>
            <a:off x="6563376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4640948-F20C-0F1F-CA26-E3235A809AFD}"/>
              </a:ext>
            </a:extLst>
          </p:cNvPr>
          <p:cNvSpPr/>
          <p:nvPr/>
        </p:nvSpPr>
        <p:spPr>
          <a:xfrm>
            <a:off x="6964351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A628422-B799-2C70-7F78-1D17602D22CE}"/>
              </a:ext>
            </a:extLst>
          </p:cNvPr>
          <p:cNvSpPr/>
          <p:nvPr/>
        </p:nvSpPr>
        <p:spPr>
          <a:xfrm>
            <a:off x="8995857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C6F723-AF01-7984-04A7-42B45FE5E1B7}"/>
              </a:ext>
            </a:extLst>
          </p:cNvPr>
          <p:cNvSpPr/>
          <p:nvPr/>
        </p:nvSpPr>
        <p:spPr>
          <a:xfrm>
            <a:off x="9396832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7D4084-E880-7D41-2648-C5A89F88AF8D}"/>
              </a:ext>
            </a:extLst>
          </p:cNvPr>
          <p:cNvSpPr/>
          <p:nvPr/>
        </p:nvSpPr>
        <p:spPr>
          <a:xfrm>
            <a:off x="9796327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47AF5A-B7F9-4868-CF64-F15C756254F0}"/>
              </a:ext>
            </a:extLst>
          </p:cNvPr>
          <p:cNvSpPr/>
          <p:nvPr/>
        </p:nvSpPr>
        <p:spPr>
          <a:xfrm>
            <a:off x="10197302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E501FDF-8ECB-BB0F-3D1B-212757EC217E}"/>
              </a:ext>
            </a:extLst>
          </p:cNvPr>
          <p:cNvSpPr/>
          <p:nvPr/>
        </p:nvSpPr>
        <p:spPr>
          <a:xfrm>
            <a:off x="7372723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501A64E-18AC-62D0-DEAC-C43DFA23DBFF}"/>
              </a:ext>
            </a:extLst>
          </p:cNvPr>
          <p:cNvSpPr/>
          <p:nvPr/>
        </p:nvSpPr>
        <p:spPr>
          <a:xfrm>
            <a:off x="8574168" y="5756400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5106E81-0984-6C39-EA05-E1CA91A27EA4}"/>
              </a:ext>
            </a:extLst>
          </p:cNvPr>
          <p:cNvCxnSpPr>
            <a:cxnSpLocks/>
            <a:stCxn id="70" idx="0"/>
            <a:endCxn id="4" idx="2"/>
          </p:cNvCxnSpPr>
          <p:nvPr/>
        </p:nvCxnSpPr>
        <p:spPr>
          <a:xfrm flipH="1" flipV="1">
            <a:off x="5810435" y="3621385"/>
            <a:ext cx="134464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91FED3-741F-5BAA-8FE8-34D4A2DDFE19}"/>
              </a:ext>
            </a:extLst>
          </p:cNvPr>
          <p:cNvCxnSpPr>
            <a:cxnSpLocks/>
            <a:stCxn id="71" idx="0"/>
            <a:endCxn id="4" idx="2"/>
          </p:cNvCxnSpPr>
          <p:nvPr/>
        </p:nvCxnSpPr>
        <p:spPr>
          <a:xfrm flipH="1" flipV="1">
            <a:off x="5810435" y="3621385"/>
            <a:ext cx="535439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C31590-6EE2-36DB-75DC-8CF6A964B1B6}"/>
              </a:ext>
            </a:extLst>
          </p:cNvPr>
          <p:cNvCxnSpPr>
            <a:cxnSpLocks/>
            <a:stCxn id="72" idx="0"/>
            <a:endCxn id="4" idx="2"/>
          </p:cNvCxnSpPr>
          <p:nvPr/>
        </p:nvCxnSpPr>
        <p:spPr>
          <a:xfrm flipH="1" flipV="1">
            <a:off x="5810435" y="3621385"/>
            <a:ext cx="934934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AFA88B7-734D-9D26-960D-596C769C281B}"/>
              </a:ext>
            </a:extLst>
          </p:cNvPr>
          <p:cNvCxnSpPr>
            <a:cxnSpLocks/>
            <a:stCxn id="73" idx="0"/>
            <a:endCxn id="4" idx="2"/>
          </p:cNvCxnSpPr>
          <p:nvPr/>
        </p:nvCxnSpPr>
        <p:spPr>
          <a:xfrm flipH="1" flipV="1">
            <a:off x="5810435" y="3621385"/>
            <a:ext cx="1335909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FE115A-6E6A-2C6B-0199-B115596D17E1}"/>
              </a:ext>
            </a:extLst>
          </p:cNvPr>
          <p:cNvCxnSpPr>
            <a:cxnSpLocks/>
            <a:stCxn id="78" idx="0"/>
            <a:endCxn id="4" idx="2"/>
          </p:cNvCxnSpPr>
          <p:nvPr/>
        </p:nvCxnSpPr>
        <p:spPr>
          <a:xfrm flipH="1" flipV="1">
            <a:off x="5810435" y="3621385"/>
            <a:ext cx="1744281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9845E42-9379-39C0-D911-1258949473B6}"/>
              </a:ext>
            </a:extLst>
          </p:cNvPr>
          <p:cNvCxnSpPr>
            <a:cxnSpLocks/>
            <a:stCxn id="79" idx="0"/>
            <a:endCxn id="4" idx="2"/>
          </p:cNvCxnSpPr>
          <p:nvPr/>
        </p:nvCxnSpPr>
        <p:spPr>
          <a:xfrm flipH="1" flipV="1">
            <a:off x="5810435" y="3621385"/>
            <a:ext cx="2945726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F133FC-DD6D-1DEB-3631-7CD0882B040F}"/>
              </a:ext>
            </a:extLst>
          </p:cNvPr>
          <p:cNvCxnSpPr>
            <a:cxnSpLocks/>
            <a:stCxn id="74" idx="0"/>
            <a:endCxn id="4" idx="2"/>
          </p:cNvCxnSpPr>
          <p:nvPr/>
        </p:nvCxnSpPr>
        <p:spPr>
          <a:xfrm flipH="1" flipV="1">
            <a:off x="5810435" y="3621385"/>
            <a:ext cx="3367415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612190-AB6F-3A3B-9C06-9630CB658792}"/>
              </a:ext>
            </a:extLst>
          </p:cNvPr>
          <p:cNvCxnSpPr>
            <a:cxnSpLocks/>
            <a:stCxn id="75" idx="0"/>
            <a:endCxn id="4" idx="2"/>
          </p:cNvCxnSpPr>
          <p:nvPr/>
        </p:nvCxnSpPr>
        <p:spPr>
          <a:xfrm flipH="1" flipV="1">
            <a:off x="5810435" y="3621385"/>
            <a:ext cx="3768390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6C21A1-5D92-EEAC-4E33-CC659C2EC33B}"/>
              </a:ext>
            </a:extLst>
          </p:cNvPr>
          <p:cNvCxnSpPr>
            <a:cxnSpLocks/>
            <a:stCxn id="76" idx="0"/>
            <a:endCxn id="4" idx="2"/>
          </p:cNvCxnSpPr>
          <p:nvPr/>
        </p:nvCxnSpPr>
        <p:spPr>
          <a:xfrm flipH="1" flipV="1">
            <a:off x="5810435" y="3621385"/>
            <a:ext cx="4167885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163ADC-48E1-F28B-76C8-D876E599A284}"/>
              </a:ext>
            </a:extLst>
          </p:cNvPr>
          <p:cNvCxnSpPr>
            <a:cxnSpLocks/>
            <a:stCxn id="77" idx="0"/>
            <a:endCxn id="4" idx="2"/>
          </p:cNvCxnSpPr>
          <p:nvPr/>
        </p:nvCxnSpPr>
        <p:spPr>
          <a:xfrm flipH="1" flipV="1">
            <a:off x="5810435" y="3621385"/>
            <a:ext cx="4568860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83C164-8110-229F-9DEB-D80359A796FE}"/>
              </a:ext>
            </a:extLst>
          </p:cNvPr>
          <p:cNvCxnSpPr>
            <a:stCxn id="78" idx="6"/>
            <a:endCxn id="79" idx="2"/>
          </p:cNvCxnSpPr>
          <p:nvPr/>
        </p:nvCxnSpPr>
        <p:spPr>
          <a:xfrm>
            <a:off x="7736708" y="5942831"/>
            <a:ext cx="8374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F002D9F0-F8BA-9310-E4F4-35022D78AF40}"/>
              </a:ext>
            </a:extLst>
          </p:cNvPr>
          <p:cNvSpPr/>
          <p:nvPr/>
        </p:nvSpPr>
        <p:spPr>
          <a:xfrm>
            <a:off x="3398398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BC5A024-7261-20B8-80CB-36AE97274DA6}"/>
              </a:ext>
            </a:extLst>
          </p:cNvPr>
          <p:cNvSpPr/>
          <p:nvPr/>
        </p:nvSpPr>
        <p:spPr>
          <a:xfrm>
            <a:off x="3799373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E5D3F04-1D93-847F-210E-5CC1015E3346}"/>
              </a:ext>
            </a:extLst>
          </p:cNvPr>
          <p:cNvSpPr/>
          <p:nvPr/>
        </p:nvSpPr>
        <p:spPr>
          <a:xfrm>
            <a:off x="4198868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AFBE855-1D30-194E-FEAD-ACEE749D07EF}"/>
              </a:ext>
            </a:extLst>
          </p:cNvPr>
          <p:cNvSpPr/>
          <p:nvPr/>
        </p:nvSpPr>
        <p:spPr>
          <a:xfrm>
            <a:off x="4599843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2810243-809B-F03C-CBDD-B2E8A1DEEB8F}"/>
              </a:ext>
            </a:extLst>
          </p:cNvPr>
          <p:cNvSpPr/>
          <p:nvPr/>
        </p:nvSpPr>
        <p:spPr>
          <a:xfrm>
            <a:off x="6631349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971FE67-E723-D026-EC2D-0EB521466563}"/>
              </a:ext>
            </a:extLst>
          </p:cNvPr>
          <p:cNvSpPr/>
          <p:nvPr/>
        </p:nvSpPr>
        <p:spPr>
          <a:xfrm>
            <a:off x="7032324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FDD124D-7608-6AA8-D61E-8609E7ED2974}"/>
              </a:ext>
            </a:extLst>
          </p:cNvPr>
          <p:cNvSpPr/>
          <p:nvPr/>
        </p:nvSpPr>
        <p:spPr>
          <a:xfrm>
            <a:off x="7431819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F5373E1-88B0-C708-045B-442D16F726A3}"/>
              </a:ext>
            </a:extLst>
          </p:cNvPr>
          <p:cNvSpPr/>
          <p:nvPr/>
        </p:nvSpPr>
        <p:spPr>
          <a:xfrm>
            <a:off x="7832794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067A4CF-7C3F-4188-60B1-8EA6AF21AB66}"/>
              </a:ext>
            </a:extLst>
          </p:cNvPr>
          <p:cNvSpPr/>
          <p:nvPr/>
        </p:nvSpPr>
        <p:spPr>
          <a:xfrm>
            <a:off x="5008215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5FC1B13-C95F-4BC2-E635-8F547A2206AA}"/>
              </a:ext>
            </a:extLst>
          </p:cNvPr>
          <p:cNvSpPr/>
          <p:nvPr/>
        </p:nvSpPr>
        <p:spPr>
          <a:xfrm>
            <a:off x="6209660" y="804691"/>
            <a:ext cx="363985" cy="372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04F7F0-7C0C-D34D-36D4-9B444B27AEEF}"/>
              </a:ext>
            </a:extLst>
          </p:cNvPr>
          <p:cNvCxnSpPr>
            <a:stCxn id="121" idx="6"/>
            <a:endCxn id="122" idx="2"/>
          </p:cNvCxnSpPr>
          <p:nvPr/>
        </p:nvCxnSpPr>
        <p:spPr>
          <a:xfrm>
            <a:off x="5372200" y="991122"/>
            <a:ext cx="8374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855B6282-A88E-626B-BED9-BC628746E8D3}"/>
              </a:ext>
            </a:extLst>
          </p:cNvPr>
          <p:cNvSpPr/>
          <p:nvPr/>
        </p:nvSpPr>
        <p:spPr>
          <a:xfrm rot="5400000">
            <a:off x="5638805" y="-1935018"/>
            <a:ext cx="383308" cy="51123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777813-BB70-6771-8776-32487D42EF7C}"/>
              </a:ext>
            </a:extLst>
          </p:cNvPr>
          <p:cNvSpPr txBox="1"/>
          <p:nvPr/>
        </p:nvSpPr>
        <p:spPr>
          <a:xfrm>
            <a:off x="4285673" y="0"/>
            <a:ext cx="299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Predicted forces</a:t>
            </a:r>
            <a:endParaRPr lang="en-GB" sz="24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801C965-AFC6-7F31-ACEC-12320658B616}"/>
              </a:ext>
            </a:extLst>
          </p:cNvPr>
          <p:cNvCxnSpPr>
            <a:cxnSpLocks/>
            <a:stCxn id="4" idx="0"/>
            <a:endCxn id="113" idx="4"/>
          </p:cNvCxnSpPr>
          <p:nvPr/>
        </p:nvCxnSpPr>
        <p:spPr>
          <a:xfrm flipH="1" flipV="1">
            <a:off x="3580391" y="1177553"/>
            <a:ext cx="2230044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85ED394-C4D0-8555-8956-B0904C049C3D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H="1" flipV="1">
            <a:off x="5810435" y="3621385"/>
            <a:ext cx="5373231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428766-F378-EC16-0AE7-329CD58BE420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flipH="1" flipV="1">
            <a:off x="5810435" y="3621385"/>
            <a:ext cx="5774206" cy="213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009536-5499-39BE-F779-3AB7A986B6F4}"/>
              </a:ext>
            </a:extLst>
          </p:cNvPr>
          <p:cNvCxnSpPr>
            <a:cxnSpLocks/>
            <a:stCxn id="4" idx="0"/>
            <a:endCxn id="114" idx="4"/>
          </p:cNvCxnSpPr>
          <p:nvPr/>
        </p:nvCxnSpPr>
        <p:spPr>
          <a:xfrm flipH="1" flipV="1">
            <a:off x="3981366" y="1177553"/>
            <a:ext cx="1829069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847571C-34E6-BFC9-8F65-DB54879558DF}"/>
              </a:ext>
            </a:extLst>
          </p:cNvPr>
          <p:cNvCxnSpPr>
            <a:cxnSpLocks/>
            <a:stCxn id="4" idx="0"/>
            <a:endCxn id="115" idx="4"/>
          </p:cNvCxnSpPr>
          <p:nvPr/>
        </p:nvCxnSpPr>
        <p:spPr>
          <a:xfrm flipH="1" flipV="1">
            <a:off x="4380861" y="1177553"/>
            <a:ext cx="1429574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2F9575D-A1F3-2C5E-B22C-716191982365}"/>
              </a:ext>
            </a:extLst>
          </p:cNvPr>
          <p:cNvCxnSpPr>
            <a:cxnSpLocks/>
            <a:stCxn id="4" idx="0"/>
            <a:endCxn id="116" idx="4"/>
          </p:cNvCxnSpPr>
          <p:nvPr/>
        </p:nvCxnSpPr>
        <p:spPr>
          <a:xfrm flipH="1" flipV="1">
            <a:off x="4781836" y="1177553"/>
            <a:ext cx="1028599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E5C3F78-39BA-818A-C9FF-B47808C7E569}"/>
              </a:ext>
            </a:extLst>
          </p:cNvPr>
          <p:cNvCxnSpPr>
            <a:cxnSpLocks/>
            <a:stCxn id="4" idx="0"/>
            <a:endCxn id="121" idx="4"/>
          </p:cNvCxnSpPr>
          <p:nvPr/>
        </p:nvCxnSpPr>
        <p:spPr>
          <a:xfrm flipH="1" flipV="1">
            <a:off x="5190208" y="1177553"/>
            <a:ext cx="620227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11B5DCD-76AD-BEC4-7BCC-4CD53B0DA70F}"/>
              </a:ext>
            </a:extLst>
          </p:cNvPr>
          <p:cNvCxnSpPr>
            <a:cxnSpLocks/>
            <a:stCxn id="4" idx="0"/>
            <a:endCxn id="122" idx="4"/>
          </p:cNvCxnSpPr>
          <p:nvPr/>
        </p:nvCxnSpPr>
        <p:spPr>
          <a:xfrm flipV="1">
            <a:off x="5810435" y="1177553"/>
            <a:ext cx="581218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D473032-1F33-07A0-ED8E-F2C2D2EBF431}"/>
              </a:ext>
            </a:extLst>
          </p:cNvPr>
          <p:cNvCxnSpPr>
            <a:cxnSpLocks/>
            <a:stCxn id="4" idx="0"/>
            <a:endCxn id="117" idx="4"/>
          </p:cNvCxnSpPr>
          <p:nvPr/>
        </p:nvCxnSpPr>
        <p:spPr>
          <a:xfrm flipV="1">
            <a:off x="5810435" y="1177553"/>
            <a:ext cx="1002907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691FC8D-B2D1-5767-3E49-F55CFDE57C5C}"/>
              </a:ext>
            </a:extLst>
          </p:cNvPr>
          <p:cNvCxnSpPr>
            <a:cxnSpLocks/>
            <a:stCxn id="4" idx="0"/>
            <a:endCxn id="118" idx="4"/>
          </p:cNvCxnSpPr>
          <p:nvPr/>
        </p:nvCxnSpPr>
        <p:spPr>
          <a:xfrm flipV="1">
            <a:off x="5810435" y="1177553"/>
            <a:ext cx="1403882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BA8A138-CE51-4C56-80CE-EB9B84F63502}"/>
              </a:ext>
            </a:extLst>
          </p:cNvPr>
          <p:cNvCxnSpPr>
            <a:cxnSpLocks/>
            <a:stCxn id="4" idx="0"/>
            <a:endCxn id="119" idx="4"/>
          </p:cNvCxnSpPr>
          <p:nvPr/>
        </p:nvCxnSpPr>
        <p:spPr>
          <a:xfrm flipV="1">
            <a:off x="5810435" y="1177553"/>
            <a:ext cx="1803377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601C230-CDAA-E85A-B5D9-8737C4A0D573}"/>
              </a:ext>
            </a:extLst>
          </p:cNvPr>
          <p:cNvCxnSpPr>
            <a:cxnSpLocks/>
            <a:stCxn id="4" idx="0"/>
            <a:endCxn id="120" idx="4"/>
          </p:cNvCxnSpPr>
          <p:nvPr/>
        </p:nvCxnSpPr>
        <p:spPr>
          <a:xfrm flipV="1">
            <a:off x="5810435" y="1177553"/>
            <a:ext cx="2204352" cy="137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8B4D04A-E401-0F3B-CCF3-F6EFEC92712F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4811697" y="3084638"/>
            <a:ext cx="1997476" cy="12700"/>
          </a:xfrm>
          <a:prstGeom prst="bentConnector5">
            <a:avLst>
              <a:gd name="adj1" fmla="val -11444"/>
              <a:gd name="adj2" fmla="val -8373646"/>
              <a:gd name="adj3" fmla="val 1114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2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AE2B72-5906-846D-2096-7FA78D7B3D32}"/>
              </a:ext>
            </a:extLst>
          </p:cNvPr>
          <p:cNvSpPr/>
          <p:nvPr/>
        </p:nvSpPr>
        <p:spPr>
          <a:xfrm>
            <a:off x="323273" y="2909455"/>
            <a:ext cx="11619345" cy="9513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/>
              <a:t>Trajectory</a:t>
            </a:r>
            <a:endParaRPr lang="en-GB" sz="40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966FE47-E804-F806-BF8C-48A099750AA9}"/>
              </a:ext>
            </a:extLst>
          </p:cNvPr>
          <p:cNvSpPr/>
          <p:nvPr/>
        </p:nvSpPr>
        <p:spPr>
          <a:xfrm rot="5400000">
            <a:off x="5992091" y="-1831109"/>
            <a:ext cx="267854" cy="116886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DC9DF-02CA-7005-427A-FC107857318D}"/>
              </a:ext>
            </a:extLst>
          </p:cNvPr>
          <p:cNvSpPr txBox="1"/>
          <p:nvPr/>
        </p:nvSpPr>
        <p:spPr>
          <a:xfrm>
            <a:off x="5089236" y="4276436"/>
            <a:ext cx="20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~15000 time steps</a:t>
            </a:r>
            <a:endParaRPr lang="en-GB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C6170DC-D5B6-618D-B7B5-2087C0E7906D}"/>
              </a:ext>
            </a:extLst>
          </p:cNvPr>
          <p:cNvSpPr/>
          <p:nvPr/>
        </p:nvSpPr>
        <p:spPr>
          <a:xfrm rot="16200000">
            <a:off x="3749966" y="-817419"/>
            <a:ext cx="226290" cy="71443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8D3E614-21BA-451E-5CC5-10F143B5B0DF}"/>
              </a:ext>
            </a:extLst>
          </p:cNvPr>
          <p:cNvSpPr/>
          <p:nvPr/>
        </p:nvSpPr>
        <p:spPr>
          <a:xfrm rot="16200000">
            <a:off x="8472061" y="1646381"/>
            <a:ext cx="226290" cy="22074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D754297-3A5F-4C6E-11BE-B3AF5483DE84}"/>
              </a:ext>
            </a:extLst>
          </p:cNvPr>
          <p:cNvSpPr/>
          <p:nvPr/>
        </p:nvSpPr>
        <p:spPr>
          <a:xfrm rot="16200000">
            <a:off x="10725730" y="1641763"/>
            <a:ext cx="226290" cy="22074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A4648-02B3-9D33-5ED7-02FC1C850C2E}"/>
              </a:ext>
            </a:extLst>
          </p:cNvPr>
          <p:cNvSpPr txBox="1"/>
          <p:nvPr/>
        </p:nvSpPr>
        <p:spPr>
          <a:xfrm>
            <a:off x="2660072" y="2207490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Training data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92289-199B-23CD-F110-6914A231C65D}"/>
              </a:ext>
            </a:extLst>
          </p:cNvPr>
          <p:cNvSpPr txBox="1"/>
          <p:nvPr/>
        </p:nvSpPr>
        <p:spPr>
          <a:xfrm>
            <a:off x="8091054" y="2272145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Val data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7C39D-F663-CC1D-09AA-E0998A2873EE}"/>
              </a:ext>
            </a:extLst>
          </p:cNvPr>
          <p:cNvSpPr txBox="1"/>
          <p:nvPr/>
        </p:nvSpPr>
        <p:spPr>
          <a:xfrm>
            <a:off x="10298545" y="2262909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Test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00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C3FA-FE83-F354-30F6-4A295111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0B95-AD82-F1F5-9D7F-250213CA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 data series were scaled to be between 0 and 1</a:t>
            </a:r>
          </a:p>
          <a:p>
            <a:pPr lvl="1"/>
            <a:r>
              <a:rPr lang="da-DK" dirty="0"/>
              <a:t>Atomic numbers were divided by 8</a:t>
            </a:r>
          </a:p>
          <a:p>
            <a:r>
              <a:rPr lang="da-DK" dirty="0"/>
              <a:t>Number of GRU layer and number of hidden nodes were optimized</a:t>
            </a:r>
          </a:p>
          <a:p>
            <a:r>
              <a:rPr lang="da-DK" dirty="0"/>
              <a:t>Loss function is squared error</a:t>
            </a:r>
          </a:p>
          <a:p>
            <a:r>
              <a:rPr lang="da-DK" dirty="0"/>
              <a:t>Uses Adam optimizer</a:t>
            </a:r>
          </a:p>
          <a:p>
            <a:pPr lvl="1"/>
            <a:r>
              <a:rPr lang="da-DK" dirty="0"/>
              <a:t>Optimization only stops when std of val error is below threshold</a:t>
            </a:r>
          </a:p>
        </p:txBody>
      </p:sp>
    </p:spTree>
    <p:extLst>
      <p:ext uri="{BB962C8B-B14F-4D97-AF65-F5344CB8AC3E}">
        <p14:creationId xmlns:p14="http://schemas.microsoft.com/office/powerpoint/2010/main" val="286024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B8475-0C78-DE51-D495-9CCEB446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44" y="604132"/>
            <a:ext cx="7200900" cy="53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8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9F6-A84B-47B9-76B1-9F4AC033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0CD1-ED6F-87F2-92BB-6F8DB95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98BD-095A-694E-0250-A6B17382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54" y="1240620"/>
            <a:ext cx="7141023" cy="46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A5-65CC-A44C-48F6-0BBB7244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RNN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CEB0DAA-888D-6F7B-7168-D5B0AAE66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1188" y="1680514"/>
            <a:ext cx="6425880" cy="45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5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Frequency analysis</vt:lpstr>
      <vt:lpstr>C-O-H angle</vt:lpstr>
      <vt:lpstr>RNN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 RNN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Birk Nøhr Dissing</dc:creator>
  <cp:lastModifiedBy>Birk Nøhr Dissing</cp:lastModifiedBy>
  <cp:revision>4</cp:revision>
  <dcterms:created xsi:type="dcterms:W3CDTF">2024-09-25T12:51:52Z</dcterms:created>
  <dcterms:modified xsi:type="dcterms:W3CDTF">2024-10-21T16:49:49Z</dcterms:modified>
</cp:coreProperties>
</file>