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Release – </a:t>
            </a:r>
            <a:r>
              <a:rPr lang="en-US" dirty="0"/>
              <a:t>Sep </a:t>
            </a: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Early Release Day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In: Completed Work</a:t>
            </a:r>
          </a:p>
          <a:p>
            <a:pPr lvl="1"/>
            <a:r>
              <a:rPr lang="en-US" dirty="0"/>
              <a:t>Continue: Module A.4 Computing History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Complete: Modules A.1, A.2, B.1 (asap)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Early Release – Sep 18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52</cp:revision>
  <dcterms:created xsi:type="dcterms:W3CDTF">2006-08-16T00:00:00Z</dcterms:created>
  <dcterms:modified xsi:type="dcterms:W3CDTF">2017-09-19T16:51:37Z</dcterms:modified>
</cp:coreProperties>
</file>