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Blink – </a:t>
            </a:r>
            <a:r>
              <a:rPr lang="en-US" dirty="0"/>
              <a:t>Sep </a:t>
            </a: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Module B.1 Arduino Web IDE</a:t>
            </a:r>
          </a:p>
          <a:p>
            <a:pPr lvl="2"/>
            <a:r>
              <a:rPr lang="en-US" dirty="0" smtClean="0"/>
              <a:t>Level 1: Steps 3&amp;4 (Teacher Demo)</a:t>
            </a:r>
          </a:p>
          <a:p>
            <a:pPr lvl="2"/>
            <a:r>
              <a:rPr lang="en-CA" dirty="0" smtClean="0"/>
              <a:t>Level 3: Extend Blink Pattern (Modify Code and Test)</a:t>
            </a:r>
          </a:p>
          <a:p>
            <a:pPr lvl="1"/>
            <a:r>
              <a:rPr lang="en-US" dirty="0" smtClean="0"/>
              <a:t>Continue</a:t>
            </a:r>
            <a:r>
              <a:rPr lang="en-US" dirty="0"/>
              <a:t>: Module A.4 Computing </a:t>
            </a:r>
            <a:r>
              <a:rPr lang="en-US" dirty="0" smtClean="0"/>
              <a:t>History</a:t>
            </a:r>
          </a:p>
          <a:p>
            <a:pPr lvl="2"/>
            <a:r>
              <a:rPr lang="en-CA" dirty="0" smtClean="0"/>
              <a:t>Level 0</a:t>
            </a:r>
            <a:r>
              <a:rPr lang="en-CA" smtClean="0"/>
              <a:t>: Inside a PC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/>
              <a:t>Complete: Modules A.1, A.2, B.1 (asap)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Arduino Blink – Sep 19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53</cp:revision>
  <dcterms:created xsi:type="dcterms:W3CDTF">2006-08-16T00:00:00Z</dcterms:created>
  <dcterms:modified xsi:type="dcterms:W3CDTF">2017-09-19T17:07:10Z</dcterms:modified>
</cp:coreProperties>
</file>