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Midterm Review </a:t>
            </a:r>
            <a:r>
              <a:rPr lang="en-US" sz="3600" dirty="0" smtClean="0"/>
              <a:t>3 </a:t>
            </a:r>
            <a:r>
              <a:rPr lang="en-US" sz="3600" dirty="0"/>
              <a:t>– </a:t>
            </a:r>
            <a:r>
              <a:rPr lang="en-US" sz="3600" dirty="0" smtClean="0"/>
              <a:t>Nov 01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Midterm </a:t>
            </a:r>
            <a:r>
              <a:rPr lang="en-CA" dirty="0"/>
              <a:t>Review / Practice Questions</a:t>
            </a:r>
          </a:p>
          <a:p>
            <a:pPr lvl="2"/>
            <a:r>
              <a:rPr lang="en-CA" dirty="0" smtClean="0"/>
              <a:t>Arduino Programming</a:t>
            </a:r>
          </a:p>
          <a:p>
            <a:pPr lvl="2"/>
            <a:r>
              <a:rPr lang="en-CA" dirty="0" smtClean="0"/>
              <a:t>Software Design</a:t>
            </a:r>
          </a:p>
          <a:p>
            <a:pPr lvl="2"/>
            <a:r>
              <a:rPr lang="en-CA" dirty="0" smtClean="0"/>
              <a:t>Software Development Environment</a:t>
            </a:r>
            <a:endParaRPr lang="en-CA" dirty="0"/>
          </a:p>
          <a:p>
            <a:pPr lvl="2"/>
            <a:r>
              <a:rPr lang="en-CA" dirty="0"/>
              <a:t>Computer Hardware &amp; Software</a:t>
            </a:r>
          </a:p>
          <a:p>
            <a:pPr lvl="1"/>
            <a:r>
              <a:rPr lang="en-CA" dirty="0"/>
              <a:t>Catch-Up Other Module Work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</a:t>
            </a:r>
            <a:r>
              <a:rPr lang="en-US" sz="2400" dirty="0"/>
              <a:t>Midterm Test – Written, Individual (33%)</a:t>
            </a:r>
          </a:p>
          <a:p>
            <a:pPr lvl="1"/>
            <a:r>
              <a:rPr lang="en-US" sz="2400" dirty="0"/>
              <a:t>Friday: Midterm Test – Programming, Individual (33%)</a:t>
            </a:r>
          </a:p>
          <a:p>
            <a:pPr lvl="1"/>
            <a:r>
              <a:rPr lang="en-US" sz="2400" dirty="0"/>
              <a:t>Monday: Midterm Test – Group (33%)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Arduino Programming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9"/>
            </a:pPr>
            <a:r>
              <a:rPr lang="en-US" sz="2400" dirty="0"/>
              <a:t>Explain what happens if there is a second variable called “threshold” declared  in another part of the program.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2438400"/>
            <a:ext cx="4114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loop () {</a:t>
            </a:r>
          </a:p>
          <a:p>
            <a:r>
              <a:rPr lang="en-CA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C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 = </a:t>
            </a:r>
            <a:r>
              <a:rPr lang="en-CA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6;</a:t>
            </a:r>
          </a:p>
          <a:p>
            <a:r>
              <a:rPr lang="en-CA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CA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blink (5);</a:t>
            </a:r>
          </a:p>
          <a:p>
            <a:r>
              <a:rPr lang="en-CA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CA" sz="1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CA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(threshold);</a:t>
            </a:r>
            <a:endParaRPr lang="en-CA" sz="14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CA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blink (</a:t>
            </a:r>
            <a:r>
              <a:rPr lang="en-CA" sz="14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times) {</a:t>
            </a:r>
          </a:p>
          <a:p>
            <a:r>
              <a:rPr lang="en-CA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CA" sz="14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threshold = 3;</a:t>
            </a:r>
          </a:p>
          <a:p>
            <a:r>
              <a:rPr lang="en-CA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CA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(times &gt; threshold) </a:t>
            </a:r>
            <a:endParaRPr lang="en-CA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  <a:endParaRPr lang="en-CA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(LED_BUILTIN, HIGH);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delay(1000);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(LED_BUILTIN, LOW);</a:t>
            </a:r>
          </a:p>
          <a:p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delay(1000); </a:t>
            </a:r>
            <a:endParaRPr lang="en-CA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}; </a:t>
            </a:r>
          </a:p>
          <a:p>
            <a:r>
              <a:rPr lang="en-CA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CA" sz="14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CA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(threshold)</a:t>
            </a:r>
            <a:r>
              <a:rPr lang="en-CA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r>
              <a:rPr lang="en-CA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68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E51353-D627-429D-BBAA-3FED44CC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8910A8-0935-49EC-9BC6-C61F11BAD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Yesterday</a:t>
            </a:r>
            <a:endParaRPr lang="en-US" dirty="0"/>
          </a:p>
          <a:p>
            <a:pPr lvl="1"/>
            <a:r>
              <a:rPr lang="en-US" sz="2100" dirty="0"/>
              <a:t>Review / Practice: Computer Development &amp; Hardware</a:t>
            </a:r>
          </a:p>
          <a:p>
            <a:r>
              <a:rPr lang="en-US" smtClean="0"/>
              <a:t>Today</a:t>
            </a:r>
            <a:endParaRPr lang="en-US" dirty="0"/>
          </a:p>
          <a:p>
            <a:pPr lvl="1"/>
            <a:r>
              <a:rPr lang="en-US" sz="2100" dirty="0"/>
              <a:t>Review / Practice: Software Design &amp; Arduino Programming</a:t>
            </a:r>
          </a:p>
          <a:p>
            <a:r>
              <a:rPr lang="en-US" dirty="0"/>
              <a:t>Wednesday</a:t>
            </a:r>
          </a:p>
          <a:p>
            <a:pPr lvl="1"/>
            <a:r>
              <a:rPr lang="en-US" sz="2100" dirty="0"/>
              <a:t>Review / Practice: Arduino Programming</a:t>
            </a:r>
          </a:p>
          <a:p>
            <a:r>
              <a:rPr lang="en-US" dirty="0"/>
              <a:t>Thursday</a:t>
            </a:r>
          </a:p>
          <a:p>
            <a:pPr lvl="1"/>
            <a:r>
              <a:rPr lang="en-US" sz="2100" dirty="0"/>
              <a:t>Midterm Test – Written, Individual (33%)</a:t>
            </a:r>
          </a:p>
          <a:p>
            <a:r>
              <a:rPr lang="en-US" dirty="0"/>
              <a:t>Friday</a:t>
            </a:r>
          </a:p>
          <a:p>
            <a:pPr lvl="1"/>
            <a:r>
              <a:rPr lang="en-US" sz="2100" dirty="0"/>
              <a:t>Midterm Test – Programming, Individual (33%)</a:t>
            </a:r>
          </a:p>
          <a:p>
            <a:r>
              <a:rPr lang="en-US" dirty="0"/>
              <a:t>Monday</a:t>
            </a:r>
          </a:p>
          <a:p>
            <a:pPr lvl="1"/>
            <a:r>
              <a:rPr lang="en-US" sz="2100" dirty="0"/>
              <a:t>Midterm Test – Group (33%)</a:t>
            </a:r>
          </a:p>
        </p:txBody>
      </p:sp>
    </p:spTree>
    <p:extLst>
      <p:ext uri="{BB962C8B-B14F-4D97-AF65-F5344CB8AC3E}">
        <p14:creationId xmlns:p14="http://schemas.microsoft.com/office/powerpoint/2010/main" val="17347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Arduino Programming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sz="2400" dirty="0"/>
              <a:t>Write a block of computer code defines an integer variable called “</a:t>
            </a:r>
            <a:r>
              <a:rPr lang="en-US" sz="2400" dirty="0" err="1"/>
              <a:t>blinkTimes</a:t>
            </a:r>
            <a:r>
              <a:rPr lang="en-US" sz="2400" dirty="0"/>
              <a:t>” and assigns it an initial value of 6.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2895601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blinkTimes</a:t>
            </a:r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6; 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Arduino Programming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400" dirty="0"/>
              <a:t>Write a block of computer code that uses an “if’ statement that checks the value of “</a:t>
            </a:r>
            <a:r>
              <a:rPr lang="en-US" sz="2400" dirty="0" err="1"/>
              <a:t>blinkTimes</a:t>
            </a:r>
            <a:r>
              <a:rPr lang="en-US" sz="2400" dirty="0"/>
              <a:t>” and turns on a LED if the value is less than or equal to </a:t>
            </a:r>
            <a:r>
              <a:rPr lang="en-US" sz="2400" dirty="0" smtClean="0"/>
              <a:t>4.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34290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CA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blinkTimes</a:t>
            </a:r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&lt;= 4) </a:t>
            </a:r>
          </a:p>
          <a:p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CA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(LED_BUILTIN, HIGH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delay(1000);</a:t>
            </a:r>
          </a:p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(LED_BUILTIN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LOW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delay(1000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endParaRPr lang="en-CA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6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Arduino Programming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400" dirty="0"/>
              <a:t>Modify your “if’ statement to turn on a LED only if the value is greater than 2 or less than or equal to 8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400" dirty="0"/>
              <a:t>Add a line comment to your code for question #3 to explain your changes.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3429000"/>
            <a:ext cx="64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Note: The “or” function in the Arduino C Language </a:t>
            </a:r>
          </a:p>
          <a:p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looks like “||”</a:t>
            </a:r>
          </a:p>
          <a:p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((</a:t>
            </a:r>
            <a:r>
              <a:rPr lang="en-CA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blinkTimes</a:t>
            </a:r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2) || (</a:t>
            </a:r>
            <a:r>
              <a:rPr lang="en-CA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blinkTimes</a:t>
            </a:r>
            <a:r>
              <a:rPr lang="en-CA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 8) )</a:t>
            </a:r>
          </a:p>
          <a:p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CA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(LED_BUILTIN, HIGH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delay(1000);</a:t>
            </a:r>
          </a:p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(LED_BUILTIN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LOW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delay(1000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endParaRPr lang="en-CA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90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Arduino Programming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5"/>
            </a:pPr>
            <a:r>
              <a:rPr lang="en-US" sz="2400" dirty="0"/>
              <a:t>Write a block of computer code that uses an “for’ statement that checks the value of “</a:t>
            </a:r>
            <a:r>
              <a:rPr lang="en-US" sz="2400" dirty="0" err="1"/>
              <a:t>blinkTimes</a:t>
            </a:r>
            <a:r>
              <a:rPr lang="en-US" sz="2400" dirty="0"/>
              <a:t>” and blinks a LED the specified number of times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34290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</a:t>
            </a:r>
            <a:r>
              <a:rPr lang="en-CA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CA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CA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blinkTimes</a:t>
            </a:r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CA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 </a:t>
            </a:r>
          </a:p>
          <a:p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CA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(LED_BUILTIN, HIGH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delay(1000);</a:t>
            </a:r>
          </a:p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(LED_BUILTIN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LOW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delay(1000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endParaRPr lang="en-CA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5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Arduino Programming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6"/>
            </a:pPr>
            <a:r>
              <a:rPr lang="en-US" sz="2400" dirty="0"/>
              <a:t>Write a block of computer code that defines a procedure called “blink” that contains computer code to blink a </a:t>
            </a:r>
            <a:r>
              <a:rPr lang="en-US" sz="2400" dirty="0" smtClean="0"/>
              <a:t>LED.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3429000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blink () {</a:t>
            </a:r>
          </a:p>
          <a:p>
            <a:r>
              <a:rPr lang="en-CA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(LED_BUILTIN, HIGH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delay(1000);</a:t>
            </a:r>
          </a:p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(LED_BUILTIN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LOW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delay(1000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endParaRPr lang="en-CA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4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Arduino Programming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7"/>
            </a:pPr>
            <a:r>
              <a:rPr lang="en-US" sz="2400" dirty="0"/>
              <a:t>Modify your procedure to add an integer parameter called “times”. Add code to your procedure to use a “for” loop to blink the LED the specified number of “times</a:t>
            </a:r>
            <a:r>
              <a:rPr lang="en-US" sz="2400" dirty="0" smtClean="0"/>
              <a:t>”.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3429000"/>
            <a:ext cx="411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blink (</a:t>
            </a:r>
            <a:r>
              <a:rPr lang="en-CA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times) {</a:t>
            </a:r>
          </a:p>
          <a:p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CA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CA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CA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A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CA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A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CA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times; </a:t>
            </a:r>
            <a:r>
              <a:rPr lang="en-CA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A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 </a:t>
            </a:r>
          </a:p>
          <a:p>
            <a:r>
              <a:rPr lang="en-CA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  <a:endParaRPr lang="en-CA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(LED_BUILTIN, HIGH);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delay(1000);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(LED_BUILTIN, LOW);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delay(1000); </a:t>
            </a:r>
            <a:endParaRPr lang="en-CA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}; 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 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24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Arduino Programming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 startAt="8"/>
            </a:pPr>
            <a:r>
              <a:rPr lang="en-US" sz="2400" dirty="0"/>
              <a:t>Modify your procedure to add a local integer variable called “threshold” and assign it a value of 3. Add code to your procedure to use an “if” statement to blink the LED only if the specified number of “times” is greater than “threshold”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3429000"/>
            <a:ext cx="411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blink (</a:t>
            </a:r>
            <a:r>
              <a:rPr lang="en-CA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times) {</a:t>
            </a:r>
          </a:p>
          <a:p>
            <a:r>
              <a:rPr lang="en-CA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CA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threshold = 3;</a:t>
            </a:r>
          </a:p>
          <a:p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CA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(times &gt; threshold) </a:t>
            </a:r>
            <a:endParaRPr lang="en-CA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  <a:endParaRPr lang="en-CA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(LED_BUILTIN, HIGH);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delay(1000);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(LED_BUILTIN, LOW);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delay(1000); </a:t>
            </a:r>
            <a:endParaRPr lang="en-CA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}; 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r>
              <a:rPr lang="en-CA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04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678</Words>
  <Application>Microsoft Office PowerPoint</Application>
  <PresentationFormat>On-screen Show (4:3)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Midterm Review 3 – Nov 01</vt:lpstr>
      <vt:lpstr>Schedule</vt:lpstr>
      <vt:lpstr>Arduino Programming Review</vt:lpstr>
      <vt:lpstr>Arduino Programming Review</vt:lpstr>
      <vt:lpstr>Arduino Programming Review</vt:lpstr>
      <vt:lpstr>Arduino Programming Review</vt:lpstr>
      <vt:lpstr>Arduino Programming Review</vt:lpstr>
      <vt:lpstr>Arduino Programming Review</vt:lpstr>
      <vt:lpstr>Arduino Programming Review</vt:lpstr>
      <vt:lpstr>Arduino Programming Review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138</cp:revision>
  <dcterms:created xsi:type="dcterms:W3CDTF">2006-08-16T00:00:00Z</dcterms:created>
  <dcterms:modified xsi:type="dcterms:W3CDTF">2017-11-01T16:44:38Z</dcterms:modified>
</cp:coreProperties>
</file>