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Ransomware Analysis – Nov 20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/>
              <a:t>Supply Day</a:t>
            </a:r>
          </a:p>
          <a:p>
            <a:pPr lvl="1"/>
            <a:r>
              <a:rPr lang="en-CA" sz="2400" dirty="0"/>
              <a:t>Case Study: Ransomware Analysis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/>
              <a:t>This Week: Building your Program / Model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Ransomware Analysis – Nov 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196</cp:revision>
  <cp:lastPrinted>2017-11-14T18:45:31Z</cp:lastPrinted>
  <dcterms:created xsi:type="dcterms:W3CDTF">2006-08-16T00:00:00Z</dcterms:created>
  <dcterms:modified xsi:type="dcterms:W3CDTF">2017-11-20T21:37:37Z</dcterms:modified>
</cp:coreProperties>
</file>