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</a:t>
            </a:r>
            <a:r>
              <a:rPr lang="en-US" dirty="0" smtClean="0"/>
              <a:t>– </a:t>
            </a:r>
            <a:r>
              <a:rPr lang="en-US" dirty="0"/>
              <a:t>Oct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Cache Memory Worksheet</a:t>
            </a:r>
            <a:endParaRPr lang="en-US" dirty="0" smtClean="0"/>
          </a:p>
          <a:p>
            <a:pPr lvl="2"/>
            <a:r>
              <a:rPr lang="en-CA" dirty="0" smtClean="0"/>
              <a:t>Complete by hand</a:t>
            </a:r>
          </a:p>
          <a:p>
            <a:pPr lvl="2"/>
            <a:r>
              <a:rPr lang="en-CA" dirty="0" smtClean="0"/>
              <a:t>Due </a:t>
            </a:r>
            <a:r>
              <a:rPr lang="en-CA" dirty="0" smtClean="0"/>
              <a:t>afte</a:t>
            </a:r>
            <a:r>
              <a:rPr lang="en-CA" dirty="0" smtClean="0"/>
              <a:t>r 30 min.</a:t>
            </a:r>
            <a:endParaRPr lang="en-US" dirty="0" smtClean="0"/>
          </a:p>
          <a:p>
            <a:pPr lvl="1"/>
            <a:r>
              <a:rPr lang="en-CA" dirty="0" smtClean="0"/>
              <a:t>Module </a:t>
            </a:r>
            <a:r>
              <a:rPr lang="en-CA" dirty="0"/>
              <a:t>A.4 Level 4: Presentation Topics</a:t>
            </a:r>
            <a:endParaRPr lang="en-US" dirty="0"/>
          </a:p>
          <a:p>
            <a:pPr lvl="2"/>
            <a:r>
              <a:rPr lang="en-CA" dirty="0" smtClean="0"/>
              <a:t>Upload Progress by END of Period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Past DUE</a:t>
            </a:r>
            <a:r>
              <a:rPr lang="en-US" sz="2400" dirty="0"/>
              <a:t>: Component Capacities </a:t>
            </a:r>
            <a:r>
              <a:rPr lang="en-US" sz="2400" dirty="0" smtClean="0"/>
              <a:t>Worksheet</a:t>
            </a:r>
          </a:p>
          <a:p>
            <a:pPr lvl="1"/>
            <a:r>
              <a:rPr lang="en-CA" sz="2400" dirty="0" smtClean="0"/>
              <a:t>Tomorrow: Bits </a:t>
            </a:r>
            <a:r>
              <a:rPr lang="en-CA" sz="2400" smtClean="0"/>
              <a:t>&amp; Bytes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Cache Memory – Oct 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112</cp:revision>
  <dcterms:created xsi:type="dcterms:W3CDTF">2006-08-16T00:00:00Z</dcterms:created>
  <dcterms:modified xsi:type="dcterms:W3CDTF">2017-10-23T15:14:25Z</dcterms:modified>
</cp:coreProperties>
</file>