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Software Environment Worksheet – </a:t>
            </a:r>
            <a:r>
              <a:rPr lang="en-US" sz="3600" dirty="0"/>
              <a:t>Oct </a:t>
            </a:r>
            <a:r>
              <a:rPr lang="en-US" sz="3600" dirty="0" smtClean="0"/>
              <a:t>25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Software Environment </a:t>
            </a:r>
            <a:r>
              <a:rPr lang="en-US" dirty="0" smtClean="0"/>
              <a:t>Worksheet</a:t>
            </a:r>
          </a:p>
          <a:p>
            <a:pPr lvl="2"/>
            <a:r>
              <a:rPr lang="en-CA" dirty="0" smtClean="0"/>
              <a:t>Begin Today / Complete Tomorrow</a:t>
            </a:r>
            <a:endParaRPr lang="en-CA" dirty="0" smtClean="0"/>
          </a:p>
          <a:p>
            <a:pPr lvl="2"/>
            <a:r>
              <a:rPr lang="en-CA" dirty="0" smtClean="0"/>
              <a:t>Word Document / Upload </a:t>
            </a:r>
            <a:r>
              <a:rPr lang="en-CA" smtClean="0"/>
              <a:t>To Repository</a:t>
            </a:r>
            <a:endParaRPr lang="en-US" dirty="0" smtClean="0"/>
          </a:p>
          <a:p>
            <a:pPr lvl="1"/>
            <a:r>
              <a:rPr lang="en-CA" dirty="0" smtClean="0"/>
              <a:t>Module </a:t>
            </a:r>
            <a:r>
              <a:rPr lang="en-CA" dirty="0"/>
              <a:t>A.4 Level 4: Presentation Topics</a:t>
            </a:r>
            <a:endParaRPr lang="en-US" dirty="0"/>
          </a:p>
          <a:p>
            <a:pPr lvl="2"/>
            <a:r>
              <a:rPr lang="en-CA" dirty="0" smtClean="0"/>
              <a:t>Complete ASAP</a:t>
            </a:r>
            <a:endParaRPr lang="en-CA" dirty="0"/>
          </a:p>
          <a:p>
            <a:pPr lvl="2"/>
            <a:endParaRPr lang="en-US" dirty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US" sz="2400" dirty="0" smtClean="0"/>
              <a:t>Past DUE</a:t>
            </a:r>
            <a:r>
              <a:rPr lang="en-US" sz="2400" dirty="0"/>
              <a:t>: </a:t>
            </a:r>
            <a:r>
              <a:rPr lang="en-US" sz="2400" dirty="0" smtClean="0"/>
              <a:t>Worksheets</a:t>
            </a:r>
          </a:p>
          <a:p>
            <a:pPr marL="457200" lvl="1" indent="0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35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Software Environment Worksheet – Oct 25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115</cp:revision>
  <dcterms:created xsi:type="dcterms:W3CDTF">2006-08-16T00:00:00Z</dcterms:created>
  <dcterms:modified xsi:type="dcterms:W3CDTF">2017-10-24T19:37:00Z</dcterms:modified>
</cp:coreProperties>
</file>