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Arduino</a:t>
            </a:r>
            <a:r>
              <a:rPr lang="en-US" sz="3600" dirty="0" smtClean="0"/>
              <a:t> Sensors 1 – Nov 13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Group Assignments</a:t>
            </a:r>
          </a:p>
          <a:p>
            <a:pPr lvl="1"/>
            <a:r>
              <a:rPr lang="en-CA" dirty="0" smtClean="0"/>
              <a:t>Module B.10: </a:t>
            </a:r>
            <a:r>
              <a:rPr lang="en-CA" dirty="0" err="1" smtClean="0"/>
              <a:t>Arduino</a:t>
            </a:r>
            <a:r>
              <a:rPr lang="en-CA" dirty="0" smtClean="0"/>
              <a:t> Sensors </a:t>
            </a:r>
          </a:p>
          <a:p>
            <a:pPr lvl="2"/>
            <a:r>
              <a:rPr lang="en-CA" dirty="0" smtClean="0"/>
              <a:t>Research Your Sensor</a:t>
            </a:r>
          </a:p>
          <a:p>
            <a:pPr lvl="2"/>
            <a:r>
              <a:rPr lang="en-CA" dirty="0" smtClean="0"/>
              <a:t>Wire Your Board</a:t>
            </a:r>
          </a:p>
          <a:p>
            <a:pPr lvl="2"/>
            <a:r>
              <a:rPr lang="en-CA" dirty="0" smtClean="0"/>
              <a:t>Import the Example Program</a:t>
            </a:r>
          </a:p>
          <a:p>
            <a:pPr lvl="2"/>
            <a:r>
              <a:rPr lang="en-CA" dirty="0" smtClean="0"/>
              <a:t>Run the Example Program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This Week: Working With Your Sensor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Assignments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99261"/>
              </p:ext>
            </p:extLst>
          </p:nvPr>
        </p:nvGraphicFramePr>
        <p:xfrm>
          <a:off x="518832" y="1417638"/>
          <a:ext cx="8167968" cy="140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Range Finder </a:t>
                      </a:r>
                      <a:r>
                        <a:rPr lang="en-CA" sz="1600" b="1" baseline="0" dirty="0" smtClean="0"/>
                        <a:t> (1)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Motion Sensor</a:t>
                      </a:r>
                      <a:r>
                        <a:rPr lang="en-CA" sz="1600" b="1" baseline="0" dirty="0" smtClean="0"/>
                        <a:t> (2)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Light Sensor (3)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Udistan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Bikram</a:t>
                      </a:r>
                      <a:endParaRPr lang="en-C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Gurnoor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Birkaran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Daniel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Todrique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Manveer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Helal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Karman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smtClean="0"/>
                        <a:t>Amar</a:t>
                      </a:r>
                      <a:endParaRPr lang="en-CA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04649"/>
              </p:ext>
            </p:extLst>
          </p:nvPr>
        </p:nvGraphicFramePr>
        <p:xfrm>
          <a:off x="518832" y="4038600"/>
          <a:ext cx="8167968" cy="116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Motion Sensor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dirty="0" smtClean="0"/>
                        <a:t> (4)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Light Sensor </a:t>
                      </a:r>
                      <a:r>
                        <a:rPr lang="en-CA" sz="1600" b="1" baseline="0" dirty="0" smtClean="0"/>
                        <a:t> (5)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Range Finder  (6)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Akashdeep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Puneet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Jujhar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Jasman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Shemar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Brad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Ultrasonic Range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Ultrasonic”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“UltarsonicExample.zip”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3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Light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Light Sensor”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“PhotocellExample.zip”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7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PIR Motion Sensor</a:t>
            </a:r>
            <a:br>
              <a:rPr lang="en-CA" dirty="0" smtClean="0"/>
            </a:br>
            <a:r>
              <a:rPr lang="en-CA" dirty="0" smtClean="0"/>
              <a:t>(Passive Infrared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Motion Sensor”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</a:t>
            </a:r>
            <a:r>
              <a:rPr lang="en-CA" sz="2000" smtClean="0"/>
              <a:t>the “PIRExample.zip</a:t>
            </a:r>
            <a:r>
              <a:rPr lang="en-CA" sz="2000" dirty="0" smtClean="0"/>
              <a:t>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8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Piezo</a:t>
            </a:r>
            <a:r>
              <a:rPr lang="en-CA" dirty="0" smtClean="0"/>
              <a:t> Sound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</a:t>
            </a:r>
            <a:r>
              <a:rPr lang="en-CA" sz="2000" dirty="0" err="1" smtClean="0"/>
              <a:t>Piezo</a:t>
            </a:r>
            <a:r>
              <a:rPr lang="en-CA" sz="2000" dirty="0" smtClean="0"/>
              <a:t> Sensor”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“PiezoExample.zip”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7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Color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Research Your Sensor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Google “OSEEP Color Sensor” / Read Documentation / Watch YouTube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What does the sensor do? What does it let you measure?</a:t>
            </a:r>
          </a:p>
          <a:p>
            <a:pPr marL="914400" lvl="1" indent="-514350">
              <a:buFont typeface="+mj-lt"/>
              <a:buAutoNum type="alphaLcParenR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Wire Your Board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Use the “</a:t>
            </a:r>
            <a:r>
              <a:rPr lang="en-CA" sz="2000" dirty="0" err="1" smtClean="0"/>
              <a:t>WireDiagram</a:t>
            </a:r>
            <a:r>
              <a:rPr lang="en-CA" sz="2000" dirty="0" smtClean="0"/>
              <a:t>” image in the “Arduino Sensors” directory from the course repository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Import &amp; Run The Program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Import the “ColorEample.zip” folder into Arduino Create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000" dirty="0" smtClean="0"/>
              <a:t>Verify and upload the program to your Arduino board</a:t>
            </a:r>
            <a:endParaRPr lang="en-CA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List 3 Applications of your sensor.</a:t>
            </a:r>
          </a:p>
          <a:p>
            <a:pPr marL="914400" lvl="1" indent="-514350"/>
            <a:r>
              <a:rPr lang="en-CA" dirty="0" smtClean="0"/>
              <a:t>In the home / school / business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Design an application using your sensor</a:t>
            </a:r>
          </a:p>
          <a:p>
            <a:pPr lvl="1"/>
            <a:r>
              <a:rPr lang="en-CA" dirty="0" smtClean="0"/>
              <a:t>Different from the 3 applications above</a:t>
            </a:r>
          </a:p>
          <a:p>
            <a:pPr lvl="1"/>
            <a:r>
              <a:rPr lang="en-CA" dirty="0" smtClean="0"/>
              <a:t>Creativity will be rewarded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487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Arduino Sensors 1 – Nov 13</vt:lpstr>
      <vt:lpstr>Group Assignments</vt:lpstr>
      <vt:lpstr>Ultrasonic Range Finder</vt:lpstr>
      <vt:lpstr>Light Sensor</vt:lpstr>
      <vt:lpstr>PIR Motion Sensor (Passive Infrared Sensor)</vt:lpstr>
      <vt:lpstr>Piezo Sound Sensor</vt:lpstr>
      <vt:lpstr>Color Sensor</vt:lpstr>
      <vt:lpstr>Part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178</cp:revision>
  <cp:lastPrinted>2017-11-13T18:47:39Z</cp:lastPrinted>
  <dcterms:created xsi:type="dcterms:W3CDTF">2006-08-16T00:00:00Z</dcterms:created>
  <dcterms:modified xsi:type="dcterms:W3CDTF">2017-11-14T18:45:56Z</dcterms:modified>
</cp:coreProperties>
</file>