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51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Procedures  </a:t>
            </a:r>
            <a:r>
              <a:rPr lang="en-US" dirty="0"/>
              <a:t>– </a:t>
            </a:r>
            <a:r>
              <a:rPr lang="en-US" dirty="0" smtClean="0"/>
              <a:t>Oct </a:t>
            </a:r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Agenda</a:t>
            </a:r>
          </a:p>
          <a:p>
            <a:pPr lvl="1"/>
            <a:r>
              <a:rPr lang="en-US" dirty="0"/>
              <a:t>Module </a:t>
            </a:r>
            <a:r>
              <a:rPr lang="en-US" dirty="0" smtClean="0"/>
              <a:t>B.4 Simple Procedures</a:t>
            </a:r>
            <a:endParaRPr lang="en-US" dirty="0" smtClean="0"/>
          </a:p>
          <a:p>
            <a:pPr lvl="2"/>
            <a:r>
              <a:rPr lang="en-CA" dirty="0" smtClean="0"/>
              <a:t>Begin Today</a:t>
            </a:r>
            <a:endParaRPr lang="en-CA" dirty="0" smtClean="0"/>
          </a:p>
          <a:p>
            <a:pPr lvl="2"/>
            <a:r>
              <a:rPr lang="en-CA" dirty="0" smtClean="0"/>
              <a:t>Complete Tomorrow</a:t>
            </a:r>
            <a:endParaRPr lang="en-CA" dirty="0" smtClean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Upcoming</a:t>
            </a:r>
          </a:p>
          <a:p>
            <a:pPr lvl="1"/>
            <a:r>
              <a:rPr lang="en-US" sz="2400" dirty="0" err="1" smtClean="0"/>
              <a:t>T.b.d</a:t>
            </a:r>
            <a:r>
              <a:rPr lang="en-US" sz="2400" smtClean="0"/>
              <a:t>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402</TotalTime>
  <Words>17</Words>
  <Application>Microsoft Office PowerPoint</Application>
  <PresentationFormat>On-screen Show (4:3)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Simple Procedures  – Oct 10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Day – Sep 06</dc:title>
  <dc:creator>Greg</dc:creator>
  <cp:lastModifiedBy>Nestor, Gregory</cp:lastModifiedBy>
  <cp:revision>71</cp:revision>
  <dcterms:created xsi:type="dcterms:W3CDTF">2006-08-16T00:00:00Z</dcterms:created>
  <dcterms:modified xsi:type="dcterms:W3CDTF">2017-10-10T16:55:34Z</dcterms:modified>
</cp:coreProperties>
</file>