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0571A-5585-4CCE-8225-E9A82F01E19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5237A-C03E-462A-86A2-D7E93572C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17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0571A-5585-4CCE-8225-E9A82F01E19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5237A-C03E-462A-86A2-D7E93572C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03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0571A-5585-4CCE-8225-E9A82F01E19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5237A-C03E-462A-86A2-D7E93572C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7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0571A-5585-4CCE-8225-E9A82F01E19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5237A-C03E-462A-86A2-D7E93572C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5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0571A-5585-4CCE-8225-E9A82F01E19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5237A-C03E-462A-86A2-D7E93572C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8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0571A-5585-4CCE-8225-E9A82F01E19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5237A-C03E-462A-86A2-D7E93572C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05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0571A-5585-4CCE-8225-E9A82F01E19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5237A-C03E-462A-86A2-D7E93572C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40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0571A-5585-4CCE-8225-E9A82F01E19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5237A-C03E-462A-86A2-D7E93572C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01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0571A-5585-4CCE-8225-E9A82F01E19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5237A-C03E-462A-86A2-D7E93572C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4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0571A-5585-4CCE-8225-E9A82F01E19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5237A-C03E-462A-86A2-D7E93572C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0571A-5585-4CCE-8225-E9A82F01E19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5237A-C03E-462A-86A2-D7E93572C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04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0571A-5585-4CCE-8225-E9A82F01E19A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5237A-C03E-462A-86A2-D7E93572C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34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Midterm Re-Write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0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Assignments / Re-Write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Part 1 – Short Answer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Part 2 - Programming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807101"/>
              </p:ext>
            </p:extLst>
          </p:nvPr>
        </p:nvGraphicFramePr>
        <p:xfrm>
          <a:off x="838200" y="2273293"/>
          <a:ext cx="10890625" cy="16532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8125"/>
                <a:gridCol w="2178125"/>
                <a:gridCol w="2178125"/>
                <a:gridCol w="2178125"/>
                <a:gridCol w="2178125"/>
              </a:tblGrid>
              <a:tr h="342652"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Version A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Version</a:t>
                      </a:r>
                      <a:r>
                        <a:rPr lang="en-CA" sz="1600" b="1" baseline="0" dirty="0" smtClean="0"/>
                        <a:t> B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Version C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b="1" dirty="0" smtClean="0"/>
                        <a:t>Version D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b="1" dirty="0" smtClean="0"/>
                        <a:t>Unassigned</a:t>
                      </a:r>
                      <a:endParaRPr lang="en-US" sz="1600" b="1" dirty="0"/>
                    </a:p>
                  </a:txBody>
                  <a:tcPr/>
                </a:tc>
              </a:tr>
              <a:tr h="58146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Karamvir</a:t>
                      </a:r>
                      <a:endParaRPr lang="en-CA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Manveer</a:t>
                      </a:r>
                      <a:endParaRPr lang="en-CA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smtClean="0"/>
                        <a:t>Antonio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smtClean="0"/>
                        <a:t>Daniel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Birkaran</a:t>
                      </a:r>
                      <a:endParaRPr lang="en-CA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Akashdeep</a:t>
                      </a:r>
                      <a:endParaRPr lang="en-CA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Bikram</a:t>
                      </a:r>
                      <a:endParaRPr lang="en-CA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smtClean="0"/>
                        <a:t>Shemar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smtClean="0"/>
                        <a:t>Brad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smtClean="0"/>
                        <a:t>Harry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Udistan</a:t>
                      </a:r>
                      <a:endParaRPr lang="en-CA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smtClean="0"/>
                        <a:t>Javon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Gurnoor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Puneet</a:t>
                      </a:r>
                      <a:endParaRPr lang="en-CA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smtClean="0"/>
                        <a:t>Amar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Jujhar</a:t>
                      </a:r>
                      <a:endParaRPr lang="en-CA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Helal</a:t>
                      </a:r>
                      <a:endParaRPr lang="en-CA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Jasman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Todrique</a:t>
                      </a:r>
                      <a:endParaRPr lang="en-CA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smtClean="0"/>
                        <a:t>Karman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597911"/>
              </p:ext>
            </p:extLst>
          </p:nvPr>
        </p:nvGraphicFramePr>
        <p:xfrm>
          <a:off x="838200" y="4867810"/>
          <a:ext cx="10890624" cy="18971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2656"/>
                <a:gridCol w="2722656"/>
                <a:gridCol w="2722656"/>
                <a:gridCol w="2722656"/>
              </a:tblGrid>
              <a:tr h="342652"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Version A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Version</a:t>
                      </a:r>
                      <a:r>
                        <a:rPr lang="en-CA" sz="1600" b="1" baseline="0" dirty="0" smtClean="0"/>
                        <a:t> B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/>
                        <a:t>Version C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b="1" dirty="0" smtClean="0"/>
                        <a:t>Unassigned</a:t>
                      </a:r>
                      <a:endParaRPr lang="en-US" sz="1600" b="1" dirty="0"/>
                    </a:p>
                  </a:txBody>
                  <a:tcPr/>
                </a:tc>
              </a:tr>
              <a:tr h="58146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Udistan</a:t>
                      </a:r>
                      <a:endParaRPr lang="en-CA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Akashdeep</a:t>
                      </a:r>
                      <a:endParaRPr lang="en-CA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smtClean="0"/>
                        <a:t>Harry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Bikram</a:t>
                      </a:r>
                      <a:endParaRPr lang="en-CA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smtClean="0"/>
                        <a:t>Antonio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Puneet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Gurnoor</a:t>
                      </a:r>
                      <a:endParaRPr lang="en-CA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Birkaran</a:t>
                      </a:r>
                      <a:endParaRPr lang="en-CA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Jujhar</a:t>
                      </a:r>
                      <a:endParaRPr lang="en-CA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Jasman</a:t>
                      </a:r>
                      <a:endParaRPr lang="en-CA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smtClean="0"/>
                        <a:t>Shemar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smtClean="0"/>
                        <a:t>Daniel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Manveer</a:t>
                      </a:r>
                      <a:endParaRPr lang="en-CA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Karamvir</a:t>
                      </a:r>
                      <a:endParaRPr lang="en-CA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Helal</a:t>
                      </a:r>
                      <a:endParaRPr lang="en-CA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smtClean="0"/>
                        <a:t>Javon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smtClean="0"/>
                        <a:t>Karman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smtClean="0"/>
                        <a:t>Amar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err="1" smtClean="0"/>
                        <a:t>Todrique</a:t>
                      </a:r>
                      <a:endParaRPr lang="en-CA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 smtClean="0"/>
                        <a:t>Brad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CA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8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71</Words>
  <Application>Microsoft Office PowerPoint</Application>
  <PresentationFormat>Widescreen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Midterm Re-Write</vt:lpstr>
      <vt:lpstr>Assignments / Re-Write Groups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Re-Write</dc:title>
  <dc:creator>Nestor, Gregory</dc:creator>
  <cp:lastModifiedBy>Nestor, Gregory</cp:lastModifiedBy>
  <cp:revision>7</cp:revision>
  <dcterms:created xsi:type="dcterms:W3CDTF">2017-11-06T13:22:43Z</dcterms:created>
  <dcterms:modified xsi:type="dcterms:W3CDTF">2017-11-06T19:30:13Z</dcterms:modified>
</cp:coreProperties>
</file>