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1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Period </a:t>
            </a:r>
            <a:r>
              <a:rPr lang="en-US" dirty="0"/>
              <a:t>– Sep </a:t>
            </a:r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Module </a:t>
            </a:r>
            <a:r>
              <a:rPr lang="en-US" dirty="0"/>
              <a:t>A.2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smtClean="0"/>
              <a:t>Part 1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CA" dirty="0" smtClean="0"/>
              <a:t>Email Me Your Repository</a:t>
            </a:r>
            <a:r>
              <a:rPr lang="en-CA" dirty="0" smtClean="0"/>
              <a:t> Info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CA" dirty="0" smtClean="0"/>
              <a:t>Upload </a:t>
            </a:r>
            <a:r>
              <a:rPr lang="en-US" dirty="0"/>
              <a:t>Mod A.1 Simon </a:t>
            </a:r>
            <a:r>
              <a:rPr lang="en-US" dirty="0" smtClean="0"/>
              <a:t>Icebreaker Answers</a:t>
            </a:r>
            <a:endParaRPr lang="en-US" dirty="0"/>
          </a:p>
          <a:p>
            <a:pPr marL="1371600" lvl="2" indent="-457200">
              <a:buFont typeface="+mj-lt"/>
              <a:buAutoNum type="alphaLcParenR"/>
            </a:pPr>
            <a:r>
              <a:rPr lang="en-US" dirty="0" smtClean="0"/>
              <a:t>Upload </a:t>
            </a:r>
            <a:r>
              <a:rPr lang="en-US" dirty="0"/>
              <a:t>Mod B.1 </a:t>
            </a:r>
            <a:r>
              <a:rPr lang="en-US" dirty="0" err="1"/>
              <a:t>Arduino</a:t>
            </a:r>
            <a:r>
              <a:rPr lang="en-US" dirty="0"/>
              <a:t> Web </a:t>
            </a:r>
            <a:r>
              <a:rPr lang="en-US" dirty="0" smtClean="0"/>
              <a:t>IDE Answers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 smtClean="0"/>
              <a:t>Tomorrow</a:t>
            </a:r>
            <a:r>
              <a:rPr lang="en-US" dirty="0"/>
              <a:t>: </a:t>
            </a:r>
            <a:r>
              <a:rPr lang="en-US" smtClean="0"/>
              <a:t>Supply Teacher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sz="3600" dirty="0" smtClean="0"/>
          </a:p>
          <a:p>
            <a:endParaRPr lang="en-CA" sz="3600"/>
          </a:p>
          <a:p>
            <a:r>
              <a:rPr lang="en-CA" sz="3600" smtClean="0"/>
              <a:t>www.GitHub.com/Greg5519/ICS3C0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7267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35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Work Period – Sep 12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44</cp:revision>
  <dcterms:created xsi:type="dcterms:W3CDTF">2006-08-16T00:00:00Z</dcterms:created>
  <dcterms:modified xsi:type="dcterms:W3CDTF">2017-09-12T16:41:49Z</dcterms:modified>
</cp:coreProperties>
</file>