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ICS4C0_A / ICS3C0_B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12/11 </a:t>
            </a:r>
            <a:r>
              <a:rPr lang="en-US" sz="4000" dirty="0"/>
              <a:t>College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Day – Sep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</a:t>
            </a:r>
            <a:r>
              <a:rPr lang="en-US"/>
              <a:t>: Simon </a:t>
            </a:r>
            <a:r>
              <a:rPr lang="en-US" dirty="0"/>
              <a:t>Icebreaker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2:00 – 2:15 </a:t>
            </a:r>
            <a:r>
              <a:rPr lang="en-US" b="1" dirty="0" err="1"/>
              <a:t>Pd</a:t>
            </a:r>
            <a:r>
              <a:rPr lang="en-US" b="1" dirty="0"/>
              <a:t> 1</a:t>
            </a:r>
          </a:p>
          <a:p>
            <a:r>
              <a:rPr lang="en-US" dirty="0"/>
              <a:t>2:18 – 2:33 </a:t>
            </a:r>
            <a:r>
              <a:rPr lang="en-US" b="1" dirty="0" err="1"/>
              <a:t>Pd</a:t>
            </a:r>
            <a:r>
              <a:rPr lang="en-US" b="1" dirty="0"/>
              <a:t> 2</a:t>
            </a:r>
          </a:p>
          <a:p>
            <a:r>
              <a:rPr lang="en-US" dirty="0"/>
              <a:t>2:36 – 2:51 </a:t>
            </a:r>
            <a:r>
              <a:rPr lang="en-US" b="1" dirty="0" err="1"/>
              <a:t>Pd</a:t>
            </a:r>
            <a:r>
              <a:rPr lang="en-US" b="1" dirty="0"/>
              <a:t> 3</a:t>
            </a:r>
          </a:p>
          <a:p>
            <a:r>
              <a:rPr lang="en-US" dirty="0"/>
              <a:t>2:54 – 3:10 </a:t>
            </a:r>
            <a:r>
              <a:rPr lang="en-US" b="1" dirty="0" err="1"/>
              <a:t>Pd</a:t>
            </a:r>
            <a:r>
              <a:rPr lang="en-US" b="1" dirty="0"/>
              <a:t> 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8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ICS4C0_A / ICS3C0_B (Grade 12/11 College Computer Science)</vt:lpstr>
      <vt:lpstr>First Day – Sep 05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</cp:revision>
  <dcterms:created xsi:type="dcterms:W3CDTF">2006-08-16T00:00:00Z</dcterms:created>
  <dcterms:modified xsi:type="dcterms:W3CDTF">2017-09-05T18:14:51Z</dcterms:modified>
</cp:coreProperties>
</file>