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200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ICS4C0_A</a:t>
            </a:r>
            <a:br>
              <a:rPr lang="en-US" dirty="0"/>
            </a:br>
            <a:r>
              <a:rPr lang="en-US" dirty="0"/>
              <a:t>(</a:t>
            </a:r>
            <a:r>
              <a:rPr lang="en-US" sz="4000" dirty="0"/>
              <a:t>Grade 12 College Computer Science</a:t>
            </a:r>
            <a:r>
              <a:rPr lang="en-US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Nestor</a:t>
            </a:r>
          </a:p>
          <a:p>
            <a:r>
              <a:rPr lang="en-US" dirty="0"/>
              <a:t>(gregory.nestor@peelsb.com)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Simon Icebreaker – Sep 06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Attendance / Introductions</a:t>
            </a:r>
          </a:p>
          <a:p>
            <a:pPr lvl="1"/>
            <a:r>
              <a:rPr lang="en-US" dirty="0"/>
              <a:t>Mod A.1</a:t>
            </a:r>
            <a:r>
              <a:rPr lang="en-US"/>
              <a:t>: Simon </a:t>
            </a:r>
            <a:r>
              <a:rPr lang="en-US" dirty="0"/>
              <a:t>Icebreaker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/>
              <a:t>Tomorrow: Course Introduction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36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ICS4C0_A (Grade 12 College Computer Science)</vt:lpstr>
      <vt:lpstr>Simon Icebreaker – Sep 06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 Nestor</cp:lastModifiedBy>
  <cp:revision>8</cp:revision>
  <dcterms:created xsi:type="dcterms:W3CDTF">2006-08-16T00:00:00Z</dcterms:created>
  <dcterms:modified xsi:type="dcterms:W3CDTF">2017-09-01T18:07:19Z</dcterms:modified>
</cp:coreProperties>
</file>