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Procedures  </a:t>
            </a:r>
            <a:r>
              <a:rPr lang="en-US" dirty="0"/>
              <a:t>– </a:t>
            </a:r>
            <a:r>
              <a:rPr lang="en-US" dirty="0" smtClean="0"/>
              <a:t>Oct 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B.4 Simple Procedures</a:t>
            </a:r>
          </a:p>
          <a:p>
            <a:pPr lvl="2"/>
            <a:r>
              <a:rPr lang="en-CA" dirty="0" smtClean="0"/>
              <a:t>Begin Today</a:t>
            </a:r>
          </a:p>
          <a:p>
            <a:pPr lvl="2"/>
            <a:r>
              <a:rPr lang="en-CA" dirty="0" smtClean="0"/>
              <a:t>Complete Tomorrow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err="1" smtClean="0"/>
              <a:t>T.b.d</a:t>
            </a:r>
            <a:r>
              <a:rPr lang="en-US" sz="240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Repository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Name: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“Module B.4 Answers”</a:t>
            </a:r>
          </a:p>
          <a:p>
            <a:endParaRPr lang="en-CA" smtClean="0"/>
          </a:p>
          <a:p>
            <a:endParaRPr lang="en-CA" dirty="0"/>
          </a:p>
          <a:p>
            <a:r>
              <a:rPr lang="en-CA" dirty="0" smtClean="0"/>
              <a:t>Answer Format: </a:t>
            </a:r>
            <a:br>
              <a:rPr lang="en-CA" dirty="0" smtClean="0"/>
            </a:br>
            <a:r>
              <a:rPr lang="en-CA" dirty="0" smtClean="0"/>
              <a:t>		</a:t>
            </a:r>
            <a:r>
              <a:rPr lang="en-CA" sz="3600" b="1" i="1" dirty="0" smtClean="0"/>
              <a:t>“Level 0, Question 3”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6650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Simple Procedures  – Oct 10</vt:lpstr>
      <vt:lpstr>Repository Format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72</cp:revision>
  <dcterms:created xsi:type="dcterms:W3CDTF">2006-08-16T00:00:00Z</dcterms:created>
  <dcterms:modified xsi:type="dcterms:W3CDTF">2017-10-10T18:57:53Z</dcterms:modified>
</cp:coreProperties>
</file>