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 Challenge 2 – Oct 17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Coding Challenge: Morse Code</a:t>
            </a:r>
          </a:p>
          <a:p>
            <a:pPr lvl="2"/>
            <a:r>
              <a:rPr lang="en-US" dirty="0"/>
              <a:t>Complete by Today – Level 3</a:t>
            </a:r>
          </a:p>
          <a:p>
            <a:pPr lvl="2"/>
            <a:r>
              <a:rPr lang="en-US" dirty="0"/>
              <a:t>Complete by Tomorrow – Level 2 / 1 / R</a:t>
            </a:r>
          </a:p>
          <a:p>
            <a:pPr lvl="1"/>
            <a:r>
              <a:rPr lang="en-US" dirty="0"/>
              <a:t>Module Work</a:t>
            </a:r>
          </a:p>
          <a:p>
            <a:pPr lvl="2"/>
            <a:r>
              <a:rPr lang="en-CA" dirty="0"/>
              <a:t>Upload Work Done So Far</a:t>
            </a:r>
          </a:p>
          <a:p>
            <a:pPr lvl="2"/>
            <a:r>
              <a:rPr lang="en-CA" dirty="0"/>
              <a:t>Work on Past Modules ONLY WHEN Morse Code is Complete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/>
              <a:t>Tomorrow : </a:t>
            </a:r>
            <a:r>
              <a:rPr lang="en-US" sz="2400" dirty="0"/>
              <a:t>Morse </a:t>
            </a:r>
            <a:r>
              <a:rPr lang="en-US" sz="2400"/>
              <a:t>Code Challenge – Last Day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BA112-58B9-43CA-9BF8-64B8890E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73CA4E-8C77-40FC-97C9-11EFFC7F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sos morse code">
            <a:extLst>
              <a:ext uri="{FF2B5EF4-FFF2-40B4-BE49-F238E27FC236}">
                <a16:creationId xmlns:a16="http://schemas.microsoft.com/office/drawing/2014/main" xmlns="" id="{000D8EB5-434F-45DA-8042-58F43E61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326909" cy="49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27158" y="1417638"/>
            <a:ext cx="4544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accent1"/>
                </a:solidFill>
              </a:rPr>
              <a:t>G       R       E       G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61232" y="2275976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7876" y="2253117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253117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8124" y="2248635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4937" y="2249082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6027" y="2298836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3317" y="2268514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04323" y="2284010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34447" y="2284010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4571" y="2279528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2389276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 smtClean="0">
                <a:latin typeface="Arial Narrow" panose="020B060602020203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1800" dirty="0" smtClean="0">
                <a:latin typeface="Arial Narrow" panose="020B0606020202030204" pitchFamily="34" charset="0"/>
              </a:rPr>
              <a:t>    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dash();</a:t>
            </a: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 </a:t>
            </a:r>
            <a:r>
              <a:rPr lang="en-CA" sz="1800" dirty="0" smtClean="0">
                <a:latin typeface="Arial Narrow" panose="020B0606020202030204" pitchFamily="34" charset="0"/>
              </a:rPr>
              <a:t>   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dash();</a:t>
            </a: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 </a:t>
            </a:r>
            <a:r>
              <a:rPr lang="en-CA" sz="1800" dirty="0" smtClean="0">
                <a:latin typeface="Arial Narrow" panose="020B0606020202030204" pitchFamily="34" charset="0"/>
              </a:rPr>
              <a:t>   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dot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800" dirty="0" smtClean="0">
                <a:latin typeface="Arial Narrow" panose="020B0606020202030204" pitchFamily="34" charset="0"/>
              </a:rPr>
              <a:t>    blank();</a:t>
            </a:r>
            <a:endParaRPr lang="en-CA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    </a:t>
            </a: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dot();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  dash();</a:t>
            </a:r>
            <a:endParaRPr lang="en-CA" sz="1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  </a:t>
            </a: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dot</a:t>
            </a: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 </a:t>
            </a:r>
            <a:r>
              <a:rPr lang="en-CA" sz="1800" dirty="0" smtClean="0">
                <a:latin typeface="Arial Narrow" panose="020B0606020202030204" pitchFamily="34" charset="0"/>
              </a:rPr>
              <a:t>   blank();</a:t>
            </a:r>
            <a:endParaRPr lang="en-CA" sz="1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   dot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();</a:t>
            </a:r>
            <a:endParaRPr lang="en-CA" sz="1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 </a:t>
            </a:r>
            <a:r>
              <a:rPr lang="en-CA" sz="1800" dirty="0" smtClean="0">
                <a:latin typeface="Arial Narrow" panose="020B0606020202030204" pitchFamily="34" charset="0"/>
              </a:rPr>
              <a:t>   blank();</a:t>
            </a:r>
            <a:endParaRPr lang="en-CA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  dash</a:t>
            </a: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    dash();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    dot</a:t>
            </a: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();</a:t>
            </a:r>
            <a:endParaRPr lang="en-CA" sz="1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}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7158" y="1417638"/>
            <a:ext cx="4544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rgbClr val="7030A0"/>
                </a:solidFill>
              </a:rPr>
              <a:t>G</a:t>
            </a:r>
            <a:r>
              <a:rPr lang="en-CA" sz="4800" b="1" dirty="0" smtClean="0">
                <a:solidFill>
                  <a:schemeClr val="accent1"/>
                </a:solidFill>
              </a:rPr>
              <a:t>       R       E       G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61232" y="2275976"/>
            <a:ext cx="152400" cy="10636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7876" y="2253117"/>
            <a:ext cx="228600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253117"/>
            <a:ext cx="228600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8124" y="2248635"/>
            <a:ext cx="152400" cy="10636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4937" y="2249082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6027" y="2298836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3317" y="2268514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04323" y="2284010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34447" y="2284010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4571" y="2279528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24000" y="2405198"/>
            <a:ext cx="1638300" cy="10238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03158" y="2494507"/>
            <a:ext cx="3207169" cy="183455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288858" y="2560638"/>
            <a:ext cx="4472374" cy="236782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440910" y="2511560"/>
            <a:ext cx="5707837" cy="3084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2389276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 smtClean="0">
                <a:latin typeface="Arial Narrow" panose="020B060602020203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1800" dirty="0" smtClean="0">
                <a:latin typeface="Arial Narrow" panose="020B0606020202030204" pitchFamily="34" charset="0"/>
              </a:rPr>
              <a:t>    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dash();</a:t>
            </a: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 </a:t>
            </a:r>
            <a:r>
              <a:rPr lang="en-CA" sz="1800" dirty="0" smtClean="0">
                <a:latin typeface="Arial Narrow" panose="020B0606020202030204" pitchFamily="34" charset="0"/>
              </a:rPr>
              <a:t>   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dash();</a:t>
            </a: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 </a:t>
            </a:r>
            <a:r>
              <a:rPr lang="en-CA" sz="1800" dirty="0" smtClean="0">
                <a:latin typeface="Arial Narrow" panose="020B0606020202030204" pitchFamily="34" charset="0"/>
              </a:rPr>
              <a:t>   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dot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   </a:t>
            </a:r>
            <a:r>
              <a:rPr lang="en-CA" sz="1800" dirty="0" smtClean="0">
                <a:latin typeface="Arial Narrow" panose="020B0606020202030204" pitchFamily="34" charset="0"/>
              </a:rPr>
              <a:t>blank();</a:t>
            </a:r>
            <a:endParaRPr lang="en-CA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    </a:t>
            </a: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dot();</a:t>
            </a:r>
          </a:p>
          <a:p>
            <a:pPr marL="0" indent="0">
              <a:buNone/>
            </a:pP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  dash();</a:t>
            </a:r>
            <a:endParaRPr lang="en-CA" sz="1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  </a:t>
            </a: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dot</a:t>
            </a: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 </a:t>
            </a:r>
            <a:r>
              <a:rPr lang="en-CA" sz="1800" dirty="0" smtClean="0">
                <a:latin typeface="Arial Narrow" panose="020B0606020202030204" pitchFamily="34" charset="0"/>
              </a:rPr>
              <a:t>   blank();</a:t>
            </a:r>
            <a:endParaRPr lang="en-CA" sz="1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   dot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en-CA" sz="18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  </a:t>
            </a:r>
            <a:r>
              <a:rPr lang="en-CA" sz="1800" dirty="0" smtClean="0">
                <a:latin typeface="Arial Narrow" panose="020B0606020202030204" pitchFamily="34" charset="0"/>
              </a:rPr>
              <a:t>blank();</a:t>
            </a:r>
            <a:endParaRPr lang="en-CA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  dash</a:t>
            </a: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    dash();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    dot</a:t>
            </a:r>
            <a:r>
              <a:rPr lang="en-CA" sz="1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();</a:t>
            </a:r>
            <a:endParaRPr lang="en-CA" sz="1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800" dirty="0">
                <a:latin typeface="Arial Narrow" panose="020B0606020202030204" pitchFamily="34" charset="0"/>
              </a:rPr>
              <a:t>}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7158" y="1417638"/>
            <a:ext cx="4544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rgbClr val="7030A0"/>
                </a:solidFill>
              </a:rPr>
              <a:t>G</a:t>
            </a:r>
            <a:r>
              <a:rPr lang="en-CA" sz="4800" b="1" dirty="0" smtClean="0">
                <a:solidFill>
                  <a:schemeClr val="accent1"/>
                </a:solidFill>
              </a:rPr>
              <a:t>       R       E       G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61232" y="2275976"/>
            <a:ext cx="152400" cy="10636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7876" y="2253117"/>
            <a:ext cx="228600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253117"/>
            <a:ext cx="228600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8124" y="2248635"/>
            <a:ext cx="152400" cy="10636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4937" y="2249082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6027" y="2298836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3317" y="2268514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04323" y="2284010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34447" y="2284010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4571" y="2279528"/>
            <a:ext cx="152400" cy="10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31079" y="2819400"/>
            <a:ext cx="2389276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400" dirty="0" smtClean="0">
                <a:latin typeface="Arial Narrow" panose="020B0606020202030204" pitchFamily="34" charset="0"/>
              </a:rPr>
              <a:t>void loop () {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>
                <a:latin typeface="Arial Narrow" panose="020B0606020202030204" pitchFamily="34" charset="0"/>
              </a:rPr>
              <a:t>    </a:t>
            </a:r>
            <a:r>
              <a:rPr lang="en-CA" sz="24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dash(2);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  dot(2);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   dash(1);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  dot(2);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   dash(2);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  dot();</a:t>
            </a:r>
            <a:endParaRPr lang="en-CA" sz="2400" dirty="0" smtClean="0">
              <a:latin typeface="Arial Narrow" panose="020B060602020203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CA" sz="2400" dirty="0" smtClean="0">
                <a:latin typeface="Arial Narrow" panose="020B0606020202030204" pitchFamily="34" charset="0"/>
              </a:rPr>
              <a:t>}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186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Narrow</vt:lpstr>
      <vt:lpstr>Calibri</vt:lpstr>
      <vt:lpstr>Office Theme</vt:lpstr>
      <vt:lpstr>Morse Code Challenge 2 – Oct 17</vt:lpstr>
      <vt:lpstr>Morse Code</vt:lpstr>
      <vt:lpstr>Sample Code</vt:lpstr>
      <vt:lpstr>Sample Code</vt:lpstr>
      <vt:lpstr>Sample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103</cp:revision>
  <dcterms:created xsi:type="dcterms:W3CDTF">2006-08-16T00:00:00Z</dcterms:created>
  <dcterms:modified xsi:type="dcterms:W3CDTF">2017-10-17T18:07:33Z</dcterms:modified>
</cp:coreProperties>
</file>