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Topics – </a:t>
            </a:r>
            <a:r>
              <a:rPr lang="en-US" dirty="0"/>
              <a:t>Oct </a:t>
            </a:r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Short Period</a:t>
            </a:r>
            <a:r>
              <a:rPr lang="en-CA" smtClean="0"/>
              <a:t>: Ends at 2:40 </a:t>
            </a:r>
            <a:endParaRPr lang="en-US" dirty="0" smtClean="0"/>
          </a:p>
          <a:p>
            <a:pPr lvl="1"/>
            <a:r>
              <a:rPr lang="en-US" dirty="0" smtClean="0"/>
              <a:t>Module A.4 Computing History</a:t>
            </a:r>
          </a:p>
          <a:p>
            <a:pPr lvl="2"/>
            <a:r>
              <a:rPr lang="en-CA" dirty="0" smtClean="0"/>
              <a:t>Level 4: Presentation Topics</a:t>
            </a:r>
            <a:endParaRPr lang="en-US" dirty="0"/>
          </a:p>
          <a:p>
            <a:pPr lvl="1"/>
            <a:r>
              <a:rPr lang="en-US" dirty="0" smtClean="0"/>
              <a:t>Debrief: </a:t>
            </a:r>
            <a:r>
              <a:rPr lang="en-US" dirty="0"/>
              <a:t>Morse </a:t>
            </a:r>
            <a:r>
              <a:rPr lang="en-US" dirty="0" smtClean="0"/>
              <a:t>Code Challenge</a:t>
            </a:r>
            <a:endParaRPr lang="en-US" dirty="0"/>
          </a:p>
          <a:p>
            <a:pPr lvl="1"/>
            <a:r>
              <a:rPr lang="en-US" dirty="0" smtClean="0"/>
              <a:t>Past Module </a:t>
            </a:r>
            <a:r>
              <a:rPr lang="en-US" dirty="0"/>
              <a:t>Work</a:t>
            </a:r>
          </a:p>
          <a:p>
            <a:pPr lvl="2"/>
            <a:r>
              <a:rPr lang="en-CA" dirty="0" smtClean="0"/>
              <a:t>Complete unfinished work in your spare time</a:t>
            </a:r>
            <a:endParaRPr lang="en-CA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err="1" smtClean="0"/>
              <a:t>T.b.d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39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Presentation Topics – Oct 18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105</cp:revision>
  <dcterms:created xsi:type="dcterms:W3CDTF">2006-08-16T00:00:00Z</dcterms:created>
  <dcterms:modified xsi:type="dcterms:W3CDTF">2017-10-18T16:34:46Z</dcterms:modified>
</cp:coreProperties>
</file>